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1294661-8AA6-7A45-89E6-AC1ACC35FFE7}" type="datetimeFigureOut">
              <a:rPr lang="en-US" smtClean="0"/>
              <a:t>03/02/2014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0184522-2F47-8D48-B157-6BD17D9B47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580157"/>
            <a:ext cx="6498158" cy="2273586"/>
          </a:xfrm>
        </p:spPr>
        <p:txBody>
          <a:bodyPr/>
          <a:lstStyle/>
          <a:p>
            <a:r>
              <a:rPr lang="en-US" sz="5400" b="1" dirty="0" smtClean="0"/>
              <a:t>BSL</a:t>
            </a:r>
            <a:br>
              <a:rPr lang="en-US" sz="5400" b="1" dirty="0" smtClean="0"/>
            </a:br>
            <a:r>
              <a:rPr lang="en-US" sz="5400" b="1" dirty="0" smtClean="0"/>
              <a:t>Level 1</a:t>
            </a:r>
            <a:br>
              <a:rPr lang="en-US" sz="5400" b="1" dirty="0" smtClean="0"/>
            </a:br>
            <a:r>
              <a:rPr lang="en-US" sz="5400" b="1" dirty="0" smtClean="0"/>
              <a:t>Unit 102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FAMILY</a:t>
            </a:r>
            <a:endParaRPr lang="en-US" sz="3600" dirty="0">
              <a:latin typeface="Arial Black"/>
              <a:cs typeface="Arial Black"/>
            </a:endParaRPr>
          </a:p>
        </p:txBody>
      </p:sp>
      <p:pic>
        <p:nvPicPr>
          <p:cNvPr id="4" name="Picture 3" descr="family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9" t="2220" r="64748" b="73966"/>
          <a:stretch/>
        </p:blipFill>
        <p:spPr>
          <a:xfrm>
            <a:off x="972015" y="2697311"/>
            <a:ext cx="2006742" cy="271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44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Relatives</a:t>
            </a: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4" name="Content Placeholder 3" descr="brother-786x93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52" r="-9636"/>
          <a:stretch/>
        </p:blipFill>
        <p:spPr>
          <a:xfrm>
            <a:off x="4328310" y="1797050"/>
            <a:ext cx="1931642" cy="1884363"/>
          </a:xfrm>
        </p:spPr>
      </p:pic>
      <p:pic>
        <p:nvPicPr>
          <p:cNvPr id="5" name="Picture 4" descr="sis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716" y="3975191"/>
            <a:ext cx="1698136" cy="1958138"/>
          </a:xfrm>
          <a:prstGeom prst="rect">
            <a:avLst/>
          </a:prstGeom>
        </p:spPr>
      </p:pic>
      <p:pic>
        <p:nvPicPr>
          <p:cNvPr id="6" name="Picture 5" descr="mu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38" y="1797451"/>
            <a:ext cx="1922607" cy="2177740"/>
          </a:xfrm>
          <a:prstGeom prst="rect">
            <a:avLst/>
          </a:prstGeom>
        </p:spPr>
      </p:pic>
      <p:pic>
        <p:nvPicPr>
          <p:cNvPr id="7" name="Picture 6" descr="da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26" y="4315426"/>
            <a:ext cx="1961672" cy="1851275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1868554" y="1623417"/>
            <a:ext cx="1176544" cy="922240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Mum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717590" y="1474134"/>
            <a:ext cx="1525262" cy="86175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262626"/>
                </a:solidFill>
              </a:rPr>
              <a:t>Brother</a:t>
            </a:r>
            <a:endParaRPr lang="en-US" b="1" dirty="0">
              <a:solidFill>
                <a:srgbClr val="262626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559345" y="4126700"/>
            <a:ext cx="1367052" cy="903663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62626"/>
                </a:solidFill>
              </a:rPr>
              <a:t>D</a:t>
            </a:r>
            <a:r>
              <a:rPr lang="en-US" b="1" dirty="0" smtClean="0">
                <a:solidFill>
                  <a:srgbClr val="262626"/>
                </a:solidFill>
              </a:rPr>
              <a:t>ad</a:t>
            </a:r>
            <a:endParaRPr lang="en-US" b="1" dirty="0">
              <a:solidFill>
                <a:srgbClr val="262626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6822437" y="3935656"/>
            <a:ext cx="1379823" cy="759539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262626"/>
                </a:solidFill>
              </a:rPr>
              <a:t>Sister</a:t>
            </a:r>
            <a:endParaRPr lang="en-US" b="1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0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halkboard"/>
                <a:cs typeface="Chalkboard"/>
              </a:rPr>
              <a:t>Relatives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480" cy="4910177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2F97B5"/>
                </a:solidFill>
              </a:rPr>
              <a:t>Mum / Mother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Dad / Father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Son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Daughter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Brother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Sister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Nan / Grandmother</a:t>
            </a:r>
          </a:p>
          <a:p>
            <a:r>
              <a:rPr lang="en-US" sz="2400" b="1" dirty="0" err="1" smtClean="0">
                <a:solidFill>
                  <a:srgbClr val="2F97B5"/>
                </a:solidFill>
              </a:rPr>
              <a:t>Grandad</a:t>
            </a:r>
            <a:r>
              <a:rPr lang="en-US" sz="2400" b="1" dirty="0" smtClean="0">
                <a:solidFill>
                  <a:srgbClr val="2F97B5"/>
                </a:solidFill>
              </a:rPr>
              <a:t> / Grandfather</a:t>
            </a:r>
            <a:endParaRPr lang="en-US" sz="2400" b="1" dirty="0">
              <a:solidFill>
                <a:srgbClr val="2F97B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91017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2F97B5"/>
                </a:solidFill>
              </a:rPr>
              <a:t>Aunt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Uncle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Niece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Nephew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Cousin</a:t>
            </a:r>
          </a:p>
          <a:p>
            <a:r>
              <a:rPr lang="en-US" sz="2400" b="1" dirty="0" err="1" smtClean="0">
                <a:solidFill>
                  <a:srgbClr val="2F97B5"/>
                </a:solidFill>
              </a:rPr>
              <a:t>Carer</a:t>
            </a:r>
            <a:endParaRPr lang="en-US" sz="2400" b="1" dirty="0" smtClean="0">
              <a:solidFill>
                <a:srgbClr val="2F97B5"/>
              </a:solidFill>
            </a:endParaRPr>
          </a:p>
          <a:p>
            <a:r>
              <a:rPr lang="en-US" sz="2400" b="1" dirty="0" smtClean="0">
                <a:solidFill>
                  <a:srgbClr val="2F97B5"/>
                </a:solidFill>
              </a:rPr>
              <a:t>Baby</a:t>
            </a:r>
          </a:p>
          <a:p>
            <a:r>
              <a:rPr lang="en-US" sz="2400" b="1" dirty="0" smtClean="0">
                <a:solidFill>
                  <a:srgbClr val="2F97B5"/>
                </a:solidFill>
              </a:rPr>
              <a:t>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Families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Married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Divorced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Husband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Wife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Boyfriend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Girlfriend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Engaged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Partner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31859C"/>
                </a:solidFill>
              </a:rPr>
              <a:t>In law</a:t>
            </a:r>
          </a:p>
          <a:p>
            <a:r>
              <a:rPr lang="en-US" b="1" dirty="0" smtClean="0">
                <a:solidFill>
                  <a:srgbClr val="31859C"/>
                </a:solidFill>
              </a:rPr>
              <a:t>God son / daughter</a:t>
            </a:r>
          </a:p>
          <a:p>
            <a:r>
              <a:rPr lang="en-US" b="1" dirty="0" smtClean="0">
                <a:solidFill>
                  <a:srgbClr val="31859C"/>
                </a:solidFill>
              </a:rPr>
              <a:t>Step</a:t>
            </a:r>
          </a:p>
          <a:p>
            <a:r>
              <a:rPr lang="en-US" b="1" dirty="0" smtClean="0">
                <a:solidFill>
                  <a:srgbClr val="31859C"/>
                </a:solidFill>
              </a:rPr>
              <a:t>Half</a:t>
            </a:r>
          </a:p>
          <a:p>
            <a:r>
              <a:rPr lang="en-US" b="1" dirty="0" smtClean="0">
                <a:solidFill>
                  <a:srgbClr val="31859C"/>
                </a:solidFill>
              </a:rPr>
              <a:t>Foster</a:t>
            </a:r>
          </a:p>
          <a:p>
            <a:r>
              <a:rPr lang="en-US" b="1" dirty="0" smtClean="0">
                <a:solidFill>
                  <a:srgbClr val="31859C"/>
                </a:solidFill>
              </a:rPr>
              <a:t>Adopted</a:t>
            </a:r>
            <a:endParaRPr lang="en-US" b="1" dirty="0">
              <a:solidFill>
                <a:srgbClr val="3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0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Chalkboard"/>
                <a:cs typeface="Chalkboard"/>
              </a:rPr>
              <a:t>Describing family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F97B5"/>
                </a:solidFill>
              </a:rPr>
              <a:t>I have 2 sisters, one is older, one is younger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My brother is short, thin and wears glasses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My grandmother is very old, she’s 92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My brother goes to college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My cousin works in a shop</a:t>
            </a:r>
          </a:p>
          <a:p>
            <a:r>
              <a:rPr lang="en-US" b="1" dirty="0" smtClean="0">
                <a:solidFill>
                  <a:srgbClr val="2F97B5"/>
                </a:solidFill>
              </a:rPr>
              <a:t>My dad is really tall, has curly hair and a beard</a:t>
            </a:r>
            <a:endParaRPr lang="en-US" b="1" dirty="0">
              <a:solidFill>
                <a:srgbClr val="2F97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41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Describe the family</a:t>
            </a:r>
            <a:endParaRPr lang="en-US" b="1" dirty="0"/>
          </a:p>
        </p:txBody>
      </p:sp>
      <p:pic>
        <p:nvPicPr>
          <p:cNvPr id="4" name="Content Placeholder 3" descr="famil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703" r="-19703"/>
          <a:stretch>
            <a:fillRect/>
          </a:stretch>
        </p:blipFill>
        <p:spPr>
          <a:xfrm>
            <a:off x="121775" y="1619610"/>
            <a:ext cx="5246576" cy="2833524"/>
          </a:xfrm>
        </p:spPr>
      </p:pic>
      <p:pic>
        <p:nvPicPr>
          <p:cNvPr id="5" name="Picture 4" descr="famil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382" y="3422217"/>
            <a:ext cx="4143598" cy="275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31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Describe the family</a:t>
            </a:r>
            <a:endParaRPr lang="en-US" b="1" dirty="0"/>
          </a:p>
        </p:txBody>
      </p:sp>
      <p:pic>
        <p:nvPicPr>
          <p:cNvPr id="5" name="Content Placeholder 4" descr="family_relations_and_names_in_china4058fab663d773c585a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4" b="13944"/>
          <a:stretch>
            <a:fillRect/>
          </a:stretch>
        </p:blipFill>
        <p:spPr>
          <a:xfrm>
            <a:off x="549274" y="1687320"/>
            <a:ext cx="4283773" cy="2313542"/>
          </a:xfr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08" y="3670356"/>
            <a:ext cx="3730543" cy="279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34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140</TotalTime>
  <Words>111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BSL Level 1 Unit 102</vt:lpstr>
      <vt:lpstr>Relatives</vt:lpstr>
      <vt:lpstr>Relatives</vt:lpstr>
      <vt:lpstr>Families</vt:lpstr>
      <vt:lpstr>Describing family</vt:lpstr>
      <vt:lpstr>Describe the family</vt:lpstr>
      <vt:lpstr>Describe the family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BSL Level 1 Unit 102</dc:title>
  <dc:creator>Thomas Tallis</dc:creator>
  <cp:lastModifiedBy>Thomas Tallis</cp:lastModifiedBy>
  <cp:revision>14</cp:revision>
  <cp:lastPrinted>2014-01-23T08:07:28Z</cp:lastPrinted>
  <dcterms:created xsi:type="dcterms:W3CDTF">2013-12-06T11:06:32Z</dcterms:created>
  <dcterms:modified xsi:type="dcterms:W3CDTF">2014-02-03T10:19:57Z</dcterms:modified>
</cp:coreProperties>
</file>