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AA75"/>
    <a:srgbClr val="23BDF6"/>
    <a:srgbClr val="D4A0B5"/>
    <a:srgbClr val="FFCB21"/>
    <a:srgbClr val="298EAA"/>
    <a:srgbClr val="2F22C9"/>
    <a:srgbClr val="FFD43D"/>
    <a:srgbClr val="5632A8"/>
    <a:srgbClr val="B720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15/01/2014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6" Type="http://schemas.openxmlformats.org/officeDocument/2006/relationships/image" Target="../media/image6.jpg"/><Relationship Id="rId7" Type="http://schemas.openxmlformats.org/officeDocument/2006/relationships/image" Target="../media/image7.jpg"/><Relationship Id="rId8" Type="http://schemas.openxmlformats.org/officeDocument/2006/relationships/image" Target="../media/image8.jpg"/><Relationship Id="rId9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12.jp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4" Type="http://schemas.openxmlformats.org/officeDocument/2006/relationships/image" Target="../media/image16.jpg"/><Relationship Id="rId5" Type="http://schemas.openxmlformats.org/officeDocument/2006/relationships/image" Target="../media/image17.jpg"/><Relationship Id="rId6" Type="http://schemas.openxmlformats.org/officeDocument/2006/relationships/image" Target="../media/image18.jpg"/><Relationship Id="rId7" Type="http://schemas.openxmlformats.org/officeDocument/2006/relationships/image" Target="../media/image19.jpg"/><Relationship Id="rId8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BSL</a:t>
            </a:r>
            <a:br>
              <a:rPr lang="en-US" b="1" dirty="0" smtClean="0"/>
            </a:br>
            <a:r>
              <a:rPr lang="en-US" b="1" dirty="0" smtClean="0"/>
              <a:t>Level 1 Unit 102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COLOUR,  SHAPE &amp; SIZE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5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COLOUR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Red</a:t>
            </a:r>
          </a:p>
          <a:p>
            <a:r>
              <a:rPr lang="en-US" sz="3200" b="1" dirty="0" smtClean="0">
                <a:solidFill>
                  <a:srgbClr val="0000FF"/>
                </a:solidFill>
              </a:rPr>
              <a:t>Blue</a:t>
            </a:r>
          </a:p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Green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Yellow</a:t>
            </a:r>
          </a:p>
          <a:p>
            <a:r>
              <a:rPr lang="en-US" sz="3200" b="1" dirty="0" smtClean="0"/>
              <a:t>Black</a:t>
            </a:r>
          </a:p>
          <a:p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White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</a:rPr>
              <a:t>Grey</a:t>
            </a:r>
          </a:p>
          <a:p>
            <a:r>
              <a:rPr lang="en-US" sz="3200" b="1" dirty="0" smtClean="0">
                <a:solidFill>
                  <a:srgbClr val="FFD43D"/>
                </a:solidFill>
              </a:rPr>
              <a:t>Gold</a:t>
            </a:r>
          </a:p>
          <a:p>
            <a:r>
              <a:rPr lang="en-US" sz="3200" b="1" dirty="0" smtClean="0">
                <a:solidFill>
                  <a:schemeClr val="bg1">
                    <a:lumMod val="65000"/>
                  </a:schemeClr>
                </a:solidFill>
              </a:rPr>
              <a:t>Silver</a:t>
            </a:r>
          </a:p>
          <a:p>
            <a:r>
              <a:rPr lang="en-US" sz="3200" b="1" dirty="0" smtClean="0">
                <a:solidFill>
                  <a:srgbClr val="B720A7"/>
                </a:solidFill>
              </a:rPr>
              <a:t>Pink</a:t>
            </a:r>
          </a:p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Orange</a:t>
            </a:r>
          </a:p>
          <a:p>
            <a:r>
              <a:rPr lang="en-US" sz="3200" b="1" dirty="0" smtClean="0">
                <a:solidFill>
                  <a:srgbClr val="5632A8"/>
                </a:solidFill>
              </a:rPr>
              <a:t>Purple</a:t>
            </a:r>
            <a:endParaRPr lang="en-US" sz="3200" b="1" dirty="0">
              <a:solidFill>
                <a:srgbClr val="5632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228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SHAPES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70279" y="1646390"/>
            <a:ext cx="822960" cy="822960"/>
          </a:xfrm>
          <a:prstGeom prst="rect">
            <a:avLst/>
          </a:prstGeom>
          <a:solidFill>
            <a:srgbClr val="D4A0B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0279" y="3332216"/>
            <a:ext cx="822960" cy="822960"/>
          </a:xfrm>
          <a:prstGeom prst="ellipse">
            <a:avLst/>
          </a:prstGeom>
          <a:solidFill>
            <a:srgbClr val="23BDF6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Isosceles Triangle 8"/>
          <p:cNvSpPr/>
          <p:nvPr/>
        </p:nvSpPr>
        <p:spPr>
          <a:xfrm>
            <a:off x="1493238" y="4591030"/>
            <a:ext cx="1062221" cy="994820"/>
          </a:xfrm>
          <a:prstGeom prst="triangle">
            <a:avLst/>
          </a:prstGeom>
          <a:solidFill>
            <a:srgbClr val="5CAA75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0" name="Diamond 9"/>
          <p:cNvSpPr/>
          <p:nvPr/>
        </p:nvSpPr>
        <p:spPr>
          <a:xfrm>
            <a:off x="3586325" y="1646390"/>
            <a:ext cx="964059" cy="914400"/>
          </a:xfrm>
          <a:prstGeom prst="diamond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464765" y="3163539"/>
            <a:ext cx="1258074" cy="1058159"/>
          </a:xfrm>
          <a:prstGeom prst="star5">
            <a:avLst/>
          </a:prstGeom>
          <a:solidFill>
            <a:srgbClr val="FFCB2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Heart 11"/>
          <p:cNvSpPr/>
          <p:nvPr/>
        </p:nvSpPr>
        <p:spPr>
          <a:xfrm>
            <a:off x="5048091" y="4703973"/>
            <a:ext cx="995415" cy="1101395"/>
          </a:xfrm>
          <a:prstGeom prst="heart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467154" y="3583094"/>
            <a:ext cx="1681372" cy="822960"/>
          </a:xfrm>
          <a:prstGeom prst="ellipse">
            <a:avLst/>
          </a:prstGeom>
          <a:solidFill>
            <a:srgbClr val="2F22C9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6063396" y="1646390"/>
            <a:ext cx="2085130" cy="914400"/>
          </a:xfrm>
          <a:prstGeom prst="roundRect">
            <a:avLst/>
          </a:prstGeom>
          <a:solidFill>
            <a:srgbClr val="298EA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38924" y="2560790"/>
            <a:ext cx="96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Square</a:t>
            </a:r>
            <a:endParaRPr lang="en-US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0168" y="4221698"/>
            <a:ext cx="8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8579B"/>
                </a:solidFill>
              </a:rPr>
              <a:t>Circle</a:t>
            </a:r>
            <a:endParaRPr lang="en-US" b="1" dirty="0">
              <a:solidFill>
                <a:srgbClr val="18579B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9423" y="5679620"/>
            <a:ext cx="1096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8579B"/>
                </a:solidFill>
              </a:rPr>
              <a:t>Triangle</a:t>
            </a:r>
            <a:endParaRPr lang="en-US" b="1" dirty="0">
              <a:solidFill>
                <a:srgbClr val="18579B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69417" y="6048952"/>
            <a:ext cx="809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8579B"/>
                </a:solidFill>
              </a:rPr>
              <a:t>Heart</a:t>
            </a:r>
            <a:endParaRPr lang="en-US" b="1" dirty="0">
              <a:solidFill>
                <a:srgbClr val="18579B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64765" y="2560790"/>
            <a:ext cx="1175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8579B"/>
                </a:solidFill>
              </a:rPr>
              <a:t>Diamond</a:t>
            </a:r>
            <a:endParaRPr lang="en-US" b="1" dirty="0">
              <a:solidFill>
                <a:srgbClr val="18579B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25351" y="4406054"/>
            <a:ext cx="64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8579B"/>
                </a:solidFill>
              </a:rPr>
              <a:t>Star</a:t>
            </a:r>
            <a:endParaRPr lang="en-US" b="1" dirty="0">
              <a:solidFill>
                <a:srgbClr val="18579B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59640" y="2710604"/>
            <a:ext cx="2361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8579B"/>
                </a:solidFill>
              </a:rPr>
              <a:t>Rectangle / Oblong</a:t>
            </a:r>
            <a:endParaRPr lang="en-US" b="1" dirty="0">
              <a:solidFill>
                <a:srgbClr val="18579B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9016" y="4591030"/>
            <a:ext cx="67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18579B"/>
                </a:solidFill>
              </a:rPr>
              <a:t>Oval</a:t>
            </a:r>
            <a:endParaRPr lang="en-US" b="1" dirty="0">
              <a:solidFill>
                <a:srgbClr val="1857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53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Descriptions</a:t>
            </a:r>
            <a:endParaRPr lang="en-US" b="1" dirty="0"/>
          </a:p>
        </p:txBody>
      </p:sp>
      <p:pic>
        <p:nvPicPr>
          <p:cNvPr id="4" name="Picture 3" descr="h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87088">
            <a:off x="205786" y="4547174"/>
            <a:ext cx="2558990" cy="1756355"/>
          </a:xfrm>
          <a:prstGeom prst="rect">
            <a:avLst/>
          </a:prstGeom>
        </p:spPr>
      </p:pic>
      <p:pic>
        <p:nvPicPr>
          <p:cNvPr id="5" name="Picture 4" descr="coffee tab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8356" y="4313420"/>
            <a:ext cx="2929473" cy="2517894"/>
          </a:xfrm>
          <a:prstGeom prst="rect">
            <a:avLst/>
          </a:prstGeom>
        </p:spPr>
      </p:pic>
      <p:pic>
        <p:nvPicPr>
          <p:cNvPr id="6" name="Picture 5" descr="valentin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60621">
            <a:off x="3005246" y="4651639"/>
            <a:ext cx="2642916" cy="1744437"/>
          </a:xfrm>
          <a:prstGeom prst="rect">
            <a:avLst/>
          </a:prstGeom>
        </p:spPr>
      </p:pic>
      <p:pic>
        <p:nvPicPr>
          <p:cNvPr id="7" name="Picture 6" descr="round fac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410" y="3146507"/>
            <a:ext cx="1374262" cy="1933784"/>
          </a:xfrm>
          <a:prstGeom prst="rect">
            <a:avLst/>
          </a:prstGeom>
        </p:spPr>
      </p:pic>
      <p:pic>
        <p:nvPicPr>
          <p:cNvPr id="8" name="Picture 7" descr="star light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37" y="2399321"/>
            <a:ext cx="2094892" cy="1571169"/>
          </a:xfrm>
          <a:prstGeom prst="rect">
            <a:avLst/>
          </a:prstGeom>
        </p:spPr>
      </p:pic>
      <p:pic>
        <p:nvPicPr>
          <p:cNvPr id="9" name="Picture 8" descr="earring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523" y="326513"/>
            <a:ext cx="1569757" cy="1319877"/>
          </a:xfrm>
          <a:prstGeom prst="rect">
            <a:avLst/>
          </a:prstGeom>
        </p:spPr>
      </p:pic>
      <p:pic>
        <p:nvPicPr>
          <p:cNvPr id="10" name="Picture 9" descr="bed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5329" y="1646390"/>
            <a:ext cx="3492500" cy="2324100"/>
          </a:xfrm>
          <a:prstGeom prst="rect">
            <a:avLst/>
          </a:prstGeom>
        </p:spPr>
      </p:pic>
      <p:pic>
        <p:nvPicPr>
          <p:cNvPr id="11" name="Picture 10" descr="blue table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2122">
            <a:off x="416098" y="1109493"/>
            <a:ext cx="2416521" cy="211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03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SIZES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444532"/>
            <a:ext cx="3840480" cy="5972065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Short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Tall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Small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Big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Long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Short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Tiny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Massive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Fat</a:t>
            </a:r>
          </a:p>
          <a:p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Stocky</a:t>
            </a: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285753"/>
            <a:ext cx="3840480" cy="4657848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184B5B"/>
                </a:solidFill>
              </a:rPr>
              <a:t>Medium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Thin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Slim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Wide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Narrow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Baby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Child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Teenager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Young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Old</a:t>
            </a:r>
          </a:p>
          <a:p>
            <a:r>
              <a:rPr lang="en-US" b="1" dirty="0" smtClean="0">
                <a:solidFill>
                  <a:srgbClr val="184B5B"/>
                </a:solidFill>
              </a:rPr>
              <a:t>Middle-aged</a:t>
            </a:r>
            <a:endParaRPr lang="en-US" b="1" dirty="0">
              <a:solidFill>
                <a:srgbClr val="184B5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56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DESCRIPTIONS</a:t>
            </a:r>
            <a:endParaRPr lang="en-US" b="1" dirty="0"/>
          </a:p>
        </p:txBody>
      </p:sp>
      <p:pic>
        <p:nvPicPr>
          <p:cNvPr id="6" name="Picture 5" descr="kitche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4" y="1914929"/>
            <a:ext cx="2382449" cy="3180692"/>
          </a:xfrm>
          <a:prstGeom prst="rect">
            <a:avLst/>
          </a:prstGeom>
        </p:spPr>
      </p:pic>
      <p:pic>
        <p:nvPicPr>
          <p:cNvPr id="7" name="Picture 6" descr="big kitch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185" y="1444532"/>
            <a:ext cx="3492500" cy="2324100"/>
          </a:xfrm>
          <a:prstGeom prst="rect">
            <a:avLst/>
          </a:prstGeom>
        </p:spPr>
      </p:pic>
      <p:pic>
        <p:nvPicPr>
          <p:cNvPr id="8" name="Picture 7" descr="bedroom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227" y="3815322"/>
            <a:ext cx="2009115" cy="2953942"/>
          </a:xfrm>
          <a:prstGeom prst="rect">
            <a:avLst/>
          </a:prstGeom>
        </p:spPr>
      </p:pic>
      <p:pic>
        <p:nvPicPr>
          <p:cNvPr id="9" name="Picture 8" descr="bedroom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9410" y="4154109"/>
            <a:ext cx="33401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3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DESCRIPTIONS</a:t>
            </a:r>
            <a:endParaRPr lang="en-US" b="1" dirty="0"/>
          </a:p>
        </p:txBody>
      </p:sp>
      <p:pic>
        <p:nvPicPr>
          <p:cNvPr id="6" name="Picture 5" descr="f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56683">
            <a:off x="6839957" y="1037700"/>
            <a:ext cx="2031639" cy="2133685"/>
          </a:xfrm>
          <a:prstGeom prst="rect">
            <a:avLst/>
          </a:prstGeom>
        </p:spPr>
      </p:pic>
      <p:pic>
        <p:nvPicPr>
          <p:cNvPr id="7" name="Picture 6" descr="lutho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20" y="185362"/>
            <a:ext cx="1869439" cy="2903580"/>
          </a:xfrm>
          <a:prstGeom prst="rect">
            <a:avLst/>
          </a:prstGeom>
        </p:spPr>
      </p:pic>
      <p:pic>
        <p:nvPicPr>
          <p:cNvPr id="8" name="Picture 7" descr="old lady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574" y="4382426"/>
            <a:ext cx="1567863" cy="2475574"/>
          </a:xfrm>
          <a:prstGeom prst="rect">
            <a:avLst/>
          </a:prstGeom>
        </p:spPr>
      </p:pic>
      <p:pic>
        <p:nvPicPr>
          <p:cNvPr id="9" name="Picture 8" descr="Fat_Baby_Colored_by_arosenlund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77534">
            <a:off x="371793" y="4225610"/>
            <a:ext cx="1953749" cy="2364562"/>
          </a:xfrm>
          <a:prstGeom prst="rect">
            <a:avLst/>
          </a:prstGeom>
        </p:spPr>
      </p:pic>
      <p:pic>
        <p:nvPicPr>
          <p:cNvPr id="10" name="Picture 9" descr="mode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9931" y="3236502"/>
            <a:ext cx="1934581" cy="3326122"/>
          </a:xfrm>
          <a:prstGeom prst="rect">
            <a:avLst/>
          </a:prstGeom>
        </p:spPr>
      </p:pic>
      <p:pic>
        <p:nvPicPr>
          <p:cNvPr id="11" name="Picture 10" descr="hoody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894"/>
          <a:stretch/>
        </p:blipFill>
        <p:spPr>
          <a:xfrm>
            <a:off x="1681305" y="2973480"/>
            <a:ext cx="1987269" cy="1874517"/>
          </a:xfrm>
          <a:prstGeom prst="rect">
            <a:avLst/>
          </a:prstGeom>
        </p:spPr>
      </p:pic>
      <p:pic>
        <p:nvPicPr>
          <p:cNvPr id="12" name="Picture 11" descr="couple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80" y="1842539"/>
            <a:ext cx="2733273" cy="181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021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87</TotalTime>
  <Words>57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BSL Level 1 Unit 102</vt:lpstr>
      <vt:lpstr>COLOUR</vt:lpstr>
      <vt:lpstr>SHAPES</vt:lpstr>
      <vt:lpstr>Descriptions</vt:lpstr>
      <vt:lpstr>SIZES</vt:lpstr>
      <vt:lpstr>DESCRIPTIONS</vt:lpstr>
      <vt:lpstr>DESCRIPTIONS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BSL Level 1 Unit 102</dc:title>
  <dc:creator>Thomas Tallis</dc:creator>
  <cp:lastModifiedBy>Thomas Tallis</cp:lastModifiedBy>
  <cp:revision>9</cp:revision>
  <dcterms:created xsi:type="dcterms:W3CDTF">2014-01-15T11:19:08Z</dcterms:created>
  <dcterms:modified xsi:type="dcterms:W3CDTF">2014-01-15T12:46:55Z</dcterms:modified>
</cp:coreProperties>
</file>