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959989"/>
            <a:ext cx="6498158" cy="1288877"/>
          </a:xfrm>
        </p:spPr>
        <p:txBody>
          <a:bodyPr/>
          <a:lstStyle/>
          <a:p>
            <a:r>
              <a:rPr lang="en-US" b="1" u="sng" dirty="0" smtClean="0"/>
              <a:t>‘Weather’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BSL Level 1</a:t>
            </a:r>
            <a:br>
              <a:rPr lang="en-US" dirty="0" smtClean="0"/>
            </a:br>
            <a:r>
              <a:rPr lang="en-US" dirty="0" smtClean="0"/>
              <a:t>Unit 101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3690877"/>
            <a:ext cx="2019300" cy="22860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4462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weather like today ?</a:t>
            </a:r>
            <a:endParaRPr lang="en-US" dirty="0"/>
          </a:p>
        </p:txBody>
      </p:sp>
      <p:pic>
        <p:nvPicPr>
          <p:cNvPr id="4" name="Content Placeholder 3" descr="weathe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0" t="-8627" r="-4366" b="-3320"/>
          <a:stretch/>
        </p:blipFill>
        <p:spPr>
          <a:xfrm>
            <a:off x="549275" y="1003514"/>
            <a:ext cx="8042276" cy="5723167"/>
          </a:xfrm>
        </p:spPr>
      </p:pic>
    </p:spTree>
    <p:extLst>
      <p:ext uri="{BB962C8B-B14F-4D97-AF65-F5344CB8AC3E}">
        <p14:creationId xmlns:p14="http://schemas.microsoft.com/office/powerpoint/2010/main" val="258934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47633"/>
            <a:ext cx="8042276" cy="43434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It’s raining today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 weekend is going to be sunny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Snow is on its way next week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Oh no, it’s a thunderstorm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It’s very, very windy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It was sunny, now it’s cloudy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06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ubrey"/>
                <a:cs typeface="Aubrey"/>
              </a:rPr>
              <a:t>Questions and responses </a:t>
            </a:r>
            <a:endParaRPr lang="en-US" dirty="0">
              <a:latin typeface="Aubrey"/>
              <a:cs typeface="Aubre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2F97B5"/>
                </a:solidFill>
              </a:rPr>
              <a:t>Try these using BSL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Weather holiday what ? – Really very hot (NMF)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Weather tomorrow what ? – Raining all day (NMF)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Temperature today what ? – Its so cold its -4 degrees (NMF)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Sunny, we have football, raining what ? – heavy rain then football cancelled (NMF)</a:t>
            </a:r>
          </a:p>
          <a:p>
            <a:endParaRPr lang="en-US" b="1" dirty="0" smtClean="0">
              <a:solidFill>
                <a:srgbClr val="2F97B5"/>
              </a:solidFill>
            </a:endParaRPr>
          </a:p>
          <a:p>
            <a:endParaRPr lang="en-US" b="1" dirty="0" smtClean="0">
              <a:solidFill>
                <a:srgbClr val="2F97B5"/>
              </a:solidFill>
            </a:endParaRPr>
          </a:p>
          <a:p>
            <a:endParaRPr lang="en-US" b="1" dirty="0">
              <a:solidFill>
                <a:srgbClr val="2F97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93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PRACTICAL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F97B5"/>
                </a:solidFill>
              </a:rPr>
              <a:t>I am going to ask you questions relating to weather situations, you will need to think of your own answer.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This will improve  your productive and receptive skills in BSL </a:t>
            </a:r>
            <a:endParaRPr lang="en-US" b="1" dirty="0">
              <a:solidFill>
                <a:srgbClr val="2F97B5"/>
              </a:solidFill>
              <a:sym typeface="Wingdings"/>
            </a:endParaRPr>
          </a:p>
          <a:p>
            <a:endParaRPr lang="en-US" b="1" dirty="0" smtClean="0">
              <a:solidFill>
                <a:srgbClr val="2F97B5"/>
              </a:solidFill>
              <a:sym typeface="Wingdings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2F97B5"/>
              </a:solidFill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n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47" y="4245428"/>
            <a:ext cx="848015" cy="1567543"/>
          </a:xfrm>
          <a:prstGeom prst="rect">
            <a:avLst/>
          </a:prstGeom>
        </p:spPr>
      </p:pic>
      <p:pic>
        <p:nvPicPr>
          <p:cNvPr id="5" name="Picture 4" descr="sun shi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4305746"/>
            <a:ext cx="1785257" cy="1507225"/>
          </a:xfrm>
          <a:prstGeom prst="rect">
            <a:avLst/>
          </a:prstGeom>
        </p:spPr>
      </p:pic>
      <p:pic>
        <p:nvPicPr>
          <p:cNvPr id="6" name="Picture 5" descr="umbrell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326" y="4305746"/>
            <a:ext cx="1507225" cy="150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67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202</TotalTime>
  <Words>141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‘Weather’  BSL Level 1 Unit 101</vt:lpstr>
      <vt:lpstr>What’s the weather like today ?</vt:lpstr>
      <vt:lpstr>Weather situations</vt:lpstr>
      <vt:lpstr>Questions and responses </vt:lpstr>
      <vt:lpstr>PRACTICAL</vt:lpstr>
    </vt:vector>
  </TitlesOfParts>
  <Company>Thomas Tallis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‘Meeting People’</dc:title>
  <dc:creator>Thomas Tallis School</dc:creator>
  <cp:lastModifiedBy>Thomas Tallis</cp:lastModifiedBy>
  <cp:revision>16</cp:revision>
  <dcterms:created xsi:type="dcterms:W3CDTF">2013-04-18T07:30:20Z</dcterms:created>
  <dcterms:modified xsi:type="dcterms:W3CDTF">2013-10-15T16:12:40Z</dcterms:modified>
</cp:coreProperties>
</file>