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sldIdLst>
    <p:sldId id="256" r:id="rId2"/>
    <p:sldId id="257" r:id="rId3"/>
    <p:sldId id="259" r:id="rId4"/>
    <p:sldId id="262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9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420DC-C842-7E40-9F9B-E01DEDF247A0}" type="datetimeFigureOut">
              <a:rPr lang="en-US" smtClean="0"/>
              <a:t>15/10/2013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00A8-0922-E040-90FD-41AB2A52A1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420DC-C842-7E40-9F9B-E01DEDF247A0}" type="datetimeFigureOut">
              <a:rPr lang="en-US" smtClean="0"/>
              <a:t>15/10/2013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00A8-0922-E040-90FD-41AB2A52A1C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420DC-C842-7E40-9F9B-E01DEDF247A0}" type="datetimeFigureOut">
              <a:rPr lang="en-US" smtClean="0"/>
              <a:t>15/10/2013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00A8-0922-E040-90FD-41AB2A52A1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420DC-C842-7E40-9F9B-E01DEDF247A0}" type="datetimeFigureOut">
              <a:rPr lang="en-US" smtClean="0"/>
              <a:t>15/10/2013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00A8-0922-E040-90FD-41AB2A52A1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420DC-C842-7E40-9F9B-E01DEDF247A0}" type="datetimeFigureOut">
              <a:rPr lang="en-US" smtClean="0"/>
              <a:t>15/10/2013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00A8-0922-E040-90FD-41AB2A52A1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420DC-C842-7E40-9F9B-E01DEDF247A0}" type="datetimeFigureOut">
              <a:rPr lang="en-US" smtClean="0"/>
              <a:t>15/10/2013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00A8-0922-E040-90FD-41AB2A52A1C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420DC-C842-7E40-9F9B-E01DEDF247A0}" type="datetimeFigureOut">
              <a:rPr lang="en-US" smtClean="0"/>
              <a:t>15/10/2013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00A8-0922-E040-90FD-41AB2A52A1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420DC-C842-7E40-9F9B-E01DEDF247A0}" type="datetimeFigureOut">
              <a:rPr lang="en-US" smtClean="0"/>
              <a:t>15/10/2013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00A8-0922-E040-90FD-41AB2A52A1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420DC-C842-7E40-9F9B-E01DEDF247A0}" type="datetimeFigureOut">
              <a:rPr lang="en-US" smtClean="0"/>
              <a:t>15/10/2013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00A8-0922-E040-90FD-41AB2A52A1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420DC-C842-7E40-9F9B-E01DEDF247A0}" type="datetimeFigureOut">
              <a:rPr lang="en-US" smtClean="0"/>
              <a:t>15/10/2013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00A8-0922-E040-90FD-41AB2A52A1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420DC-C842-7E40-9F9B-E01DEDF247A0}" type="datetimeFigureOut">
              <a:rPr lang="en-US" smtClean="0"/>
              <a:t>15/10/2013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00A8-0922-E040-90FD-41AB2A52A1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420DC-C842-7E40-9F9B-E01DEDF247A0}" type="datetimeFigureOut">
              <a:rPr lang="en-US" smtClean="0"/>
              <a:t>15/10/2013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00A8-0922-E040-90FD-41AB2A52A1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BF420DC-C842-7E40-9F9B-E01DEDF247A0}" type="datetimeFigureOut">
              <a:rPr lang="en-US" smtClean="0"/>
              <a:t>15/10/2013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275200A8-0922-E040-90FD-41AB2A52A1C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6966" y="487023"/>
            <a:ext cx="4737201" cy="3964212"/>
          </a:xfrm>
        </p:spPr>
        <p:txBody>
          <a:bodyPr/>
          <a:lstStyle/>
          <a:p>
            <a:r>
              <a:rPr lang="en-US" b="1" dirty="0" smtClean="0"/>
              <a:t>‘Directions’</a:t>
            </a:r>
            <a:br>
              <a:rPr lang="en-US" b="1" dirty="0" smtClean="0"/>
            </a:br>
            <a:r>
              <a:rPr lang="en-US" b="1" dirty="0" smtClean="0"/>
              <a:t>BSL</a:t>
            </a:r>
            <a:br>
              <a:rPr lang="en-US" b="1" dirty="0" smtClean="0"/>
            </a:br>
            <a:r>
              <a:rPr lang="en-US" b="1" dirty="0" smtClean="0"/>
              <a:t>Unit 101</a:t>
            </a:r>
            <a:endParaRPr lang="en-US" b="1" dirty="0"/>
          </a:p>
        </p:txBody>
      </p:sp>
      <p:pic>
        <p:nvPicPr>
          <p:cNvPr id="3" name="Picture 2" descr="signpos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46" y="3414566"/>
            <a:ext cx="3348920" cy="3295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624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Where 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999344"/>
            <a:ext cx="8042276" cy="4343400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Can you show me where …. ?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Left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Right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Straight on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Upstairs / Downstairs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Under / Over 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Round the corner 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086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1492625"/>
          </a:xfrm>
        </p:spPr>
        <p:txBody>
          <a:bodyPr/>
          <a:lstStyle/>
          <a:p>
            <a:r>
              <a:rPr lang="en-US" b="1" dirty="0" smtClean="0"/>
              <a:t>Giving &amp; explaining directions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180772"/>
            <a:ext cx="8042276" cy="4343400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The ladies toilet is upstairs on the second floor, then turn left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The lift is on the right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Go to the second floor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The bank is 3</a:t>
            </a:r>
            <a:r>
              <a:rPr lang="en-US" b="1" baseline="30000" dirty="0" smtClean="0">
                <a:solidFill>
                  <a:srgbClr val="0000FF"/>
                </a:solidFill>
              </a:rPr>
              <a:t>rd</a:t>
            </a:r>
            <a:r>
              <a:rPr lang="en-US" b="1" dirty="0" smtClean="0">
                <a:solidFill>
                  <a:srgbClr val="0000FF"/>
                </a:solidFill>
              </a:rPr>
              <a:t> on the right, then 1</a:t>
            </a:r>
            <a:r>
              <a:rPr lang="en-US" b="1" baseline="30000" dirty="0" smtClean="0">
                <a:solidFill>
                  <a:srgbClr val="0000FF"/>
                </a:solidFill>
              </a:rPr>
              <a:t>st</a:t>
            </a:r>
            <a:r>
              <a:rPr lang="en-US" b="1" dirty="0" smtClean="0">
                <a:solidFill>
                  <a:srgbClr val="0000FF"/>
                </a:solidFill>
              </a:rPr>
              <a:t> left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Go straight ahead and then left at the traffic lights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Where is the fire exit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521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1492625"/>
          </a:xfrm>
        </p:spPr>
        <p:txBody>
          <a:bodyPr/>
          <a:lstStyle/>
          <a:p>
            <a:r>
              <a:rPr lang="en-US" b="1" dirty="0" smtClean="0"/>
              <a:t>Giving &amp; explaining directions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905000"/>
            <a:ext cx="8042276" cy="46191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In BSL version  - Try and see if you can sign these ?</a:t>
            </a:r>
          </a:p>
          <a:p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(The) ladies toilet (is) upstairs on (the) second floor, (then) turn left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(The) lift </a:t>
            </a:r>
            <a:r>
              <a:rPr lang="en-US" b="1" dirty="0" smtClean="0">
                <a:solidFill>
                  <a:srgbClr val="FF0000"/>
                </a:solidFill>
              </a:rPr>
              <a:t>is on </a:t>
            </a:r>
            <a:r>
              <a:rPr lang="en-US" b="1" dirty="0" smtClean="0">
                <a:solidFill>
                  <a:srgbClr val="0000FF"/>
                </a:solidFill>
              </a:rPr>
              <a:t>(the) right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Go to (the) second floor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(The) bank 3</a:t>
            </a:r>
            <a:r>
              <a:rPr lang="en-US" b="1" baseline="30000" dirty="0" smtClean="0">
                <a:solidFill>
                  <a:srgbClr val="0000FF"/>
                </a:solidFill>
              </a:rPr>
              <a:t>rd</a:t>
            </a:r>
            <a:r>
              <a:rPr lang="en-US" b="1" dirty="0" smtClean="0">
                <a:solidFill>
                  <a:srgbClr val="0000FF"/>
                </a:solidFill>
              </a:rPr>
              <a:t> right, (then) 1</a:t>
            </a:r>
            <a:r>
              <a:rPr lang="en-US" b="1" baseline="30000" dirty="0" smtClean="0">
                <a:solidFill>
                  <a:srgbClr val="0000FF"/>
                </a:solidFill>
              </a:rPr>
              <a:t>st</a:t>
            </a:r>
            <a:r>
              <a:rPr lang="en-US" b="1" dirty="0" smtClean="0">
                <a:solidFill>
                  <a:srgbClr val="0000FF"/>
                </a:solidFill>
              </a:rPr>
              <a:t> left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Go</a:t>
            </a:r>
            <a:r>
              <a:rPr lang="en-US" b="1" dirty="0" smtClean="0">
                <a:solidFill>
                  <a:srgbClr val="0000FF"/>
                </a:solidFill>
              </a:rPr>
              <a:t> straight ahead (and then) left (at the) traffic lights</a:t>
            </a:r>
          </a:p>
          <a:p>
            <a:r>
              <a:rPr lang="en-US" b="1" dirty="0">
                <a:solidFill>
                  <a:srgbClr val="0000FF"/>
                </a:solidFill>
              </a:rPr>
              <a:t>F</a:t>
            </a:r>
            <a:r>
              <a:rPr lang="en-US" b="1" dirty="0" smtClean="0">
                <a:solidFill>
                  <a:srgbClr val="0000FF"/>
                </a:solidFill>
              </a:rPr>
              <a:t>ire exit where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236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p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48" y="344901"/>
            <a:ext cx="8723197" cy="6255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139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DeLouisville"/>
                <a:cs typeface="DeLouisville"/>
              </a:rPr>
              <a:t>QUESTIONS</a:t>
            </a:r>
            <a:endParaRPr lang="en-US" b="1" dirty="0">
              <a:latin typeface="DeLouisville"/>
              <a:cs typeface="DeLouisvil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799772"/>
            <a:ext cx="8042276" cy="4343400"/>
          </a:xfrm>
        </p:spPr>
        <p:txBody>
          <a:bodyPr/>
          <a:lstStyle/>
          <a:p>
            <a:r>
              <a:rPr lang="en-US" b="1" dirty="0" smtClean="0">
                <a:solidFill>
                  <a:srgbClr val="3366FF"/>
                </a:solidFill>
              </a:rPr>
              <a:t>How would you get from the zoo to the cinema ?</a:t>
            </a:r>
          </a:p>
          <a:p>
            <a:r>
              <a:rPr lang="en-US" b="1" dirty="0" smtClean="0">
                <a:solidFill>
                  <a:srgbClr val="3366FF"/>
                </a:solidFill>
              </a:rPr>
              <a:t>I am in Park Road, where is the bank on Brook Street please ?</a:t>
            </a:r>
          </a:p>
          <a:p>
            <a:r>
              <a:rPr lang="en-US" b="1" dirty="0" smtClean="0">
                <a:solidFill>
                  <a:srgbClr val="3366FF"/>
                </a:solidFill>
              </a:rPr>
              <a:t>Explain how to get to from the station to the pub in Park Road</a:t>
            </a:r>
          </a:p>
          <a:p>
            <a:r>
              <a:rPr lang="en-US" b="1" dirty="0" smtClean="0">
                <a:solidFill>
                  <a:srgbClr val="3366FF"/>
                </a:solidFill>
              </a:rPr>
              <a:t>I’ve just got off a train, where is the hospital ?</a:t>
            </a:r>
          </a:p>
          <a:p>
            <a:r>
              <a:rPr lang="en-US" b="1" dirty="0" smtClean="0">
                <a:solidFill>
                  <a:srgbClr val="3366FF"/>
                </a:solidFill>
              </a:rPr>
              <a:t>I’ve come out of the park, and I need a swim, where do I go ? </a:t>
            </a:r>
            <a:endParaRPr lang="en-US" b="1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0400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119</TotalTime>
  <Words>237</Words>
  <Application>Microsoft Macintosh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Breeze</vt:lpstr>
      <vt:lpstr>‘Directions’ BSL Unit 101</vt:lpstr>
      <vt:lpstr>Where ?</vt:lpstr>
      <vt:lpstr>Giving &amp; explaining directions</vt:lpstr>
      <vt:lpstr>Giving &amp; explaining directions</vt:lpstr>
      <vt:lpstr>PowerPoint Presentation</vt:lpstr>
      <vt:lpstr>QUESTIONS</vt:lpstr>
    </vt:vector>
  </TitlesOfParts>
  <Company>Thomas Tallis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‘Meeting People’</dc:title>
  <dc:creator>Thomas Tallis School</dc:creator>
  <cp:lastModifiedBy>Thomas Tallis</cp:lastModifiedBy>
  <cp:revision>18</cp:revision>
  <dcterms:created xsi:type="dcterms:W3CDTF">2013-04-18T07:30:20Z</dcterms:created>
  <dcterms:modified xsi:type="dcterms:W3CDTF">2013-10-15T16:11:34Z</dcterms:modified>
</cp:coreProperties>
</file>