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9" autoAdjust="0"/>
  </p:normalViewPr>
  <p:slideViewPr>
    <p:cSldViewPr snapToGrid="0" snapToObjects="1">
      <p:cViewPr varScale="1">
        <p:scale>
          <a:sx n="78" d="100"/>
          <a:sy n="78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BF420DC-C842-7E40-9F9B-E01DEDF247A0}" type="datetimeFigureOut">
              <a:rPr lang="en-US" smtClean="0"/>
              <a:t>26/09/2013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987835"/>
            <a:ext cx="6498158" cy="2261032"/>
          </a:xfrm>
        </p:spPr>
        <p:txBody>
          <a:bodyPr/>
          <a:lstStyle/>
          <a:p>
            <a:r>
              <a:rPr lang="en-US" sz="4800" b="1" dirty="0" smtClean="0"/>
              <a:t>‘</a:t>
            </a:r>
            <a:r>
              <a:rPr lang="en-US" sz="4800" b="1" u="sng" dirty="0" smtClean="0"/>
              <a:t>Transport</a:t>
            </a:r>
            <a:r>
              <a:rPr lang="en-US" sz="4800" b="1" dirty="0" smtClean="0"/>
              <a:t>’</a:t>
            </a:r>
            <a:br>
              <a:rPr lang="en-US" sz="48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Unit 101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08" y="3698728"/>
            <a:ext cx="1868935" cy="21275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95" y="3698728"/>
            <a:ext cx="1883152" cy="21275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462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‘Drive’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494" y="1703214"/>
            <a:ext cx="2628900" cy="3124200"/>
          </a:xfrm>
          <a:prstGeom prst="rect">
            <a:avLst/>
          </a:prstGeom>
        </p:spPr>
      </p:pic>
      <p:pic>
        <p:nvPicPr>
          <p:cNvPr id="6" name="Picture 5" descr="drive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17" y="1703214"/>
            <a:ext cx="2307166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071" y="5714322"/>
            <a:ext cx="617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Hands on steering wheel and move your arms forward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4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‘Coach’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21" y="1749217"/>
            <a:ext cx="2523066" cy="3283803"/>
          </a:xfrm>
          <a:prstGeom prst="rect">
            <a:avLst/>
          </a:prstGeom>
        </p:spPr>
      </p:pic>
      <p:pic>
        <p:nvPicPr>
          <p:cNvPr id="6" name="Picture 5" descr="coach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27" y="1749217"/>
            <a:ext cx="2290233" cy="3407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288" y="5567801"/>
            <a:ext cx="439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Fist shaped ‘c’ both hands move apart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1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klepants"/>
                <a:cs typeface="Anklepants"/>
              </a:rPr>
              <a:t>Questions ??</a:t>
            </a:r>
            <a:endParaRPr lang="en-US" dirty="0">
              <a:latin typeface="Anklepants"/>
              <a:cs typeface="Anklepant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Using your BSL signs learned last week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Work in pairs asking questions including transport –</a:t>
            </a:r>
          </a:p>
          <a:p>
            <a:r>
              <a:rPr lang="en-US" b="1" dirty="0" smtClean="0">
                <a:solidFill>
                  <a:srgbClr val="2F97B5"/>
                </a:solidFill>
              </a:rPr>
              <a:t>Arrive work how ?</a:t>
            </a:r>
          </a:p>
          <a:p>
            <a:r>
              <a:rPr lang="en-US" b="1" dirty="0" smtClean="0">
                <a:solidFill>
                  <a:srgbClr val="2F97B5"/>
                </a:solidFill>
              </a:rPr>
              <a:t>Bus, how long ?</a:t>
            </a:r>
          </a:p>
          <a:p>
            <a:r>
              <a:rPr lang="en-US" b="1" dirty="0" smtClean="0">
                <a:solidFill>
                  <a:srgbClr val="2F97B5"/>
                </a:solidFill>
              </a:rPr>
              <a:t>Train, what time ?</a:t>
            </a:r>
          </a:p>
          <a:p>
            <a:r>
              <a:rPr lang="en-US" b="1" dirty="0" smtClean="0">
                <a:solidFill>
                  <a:srgbClr val="2F97B5"/>
                </a:solidFill>
              </a:rPr>
              <a:t>Coach, how much ? </a:t>
            </a:r>
          </a:p>
          <a:p>
            <a:r>
              <a:rPr lang="en-US" b="1" dirty="0" smtClean="0">
                <a:solidFill>
                  <a:srgbClr val="2F97B5"/>
                </a:solidFill>
              </a:rPr>
              <a:t>Walk, how long ?</a:t>
            </a:r>
          </a:p>
        </p:txBody>
      </p:sp>
    </p:spTree>
    <p:extLst>
      <p:ext uri="{BB962C8B-B14F-4D97-AF65-F5344CB8AC3E}">
        <p14:creationId xmlns:p14="http://schemas.microsoft.com/office/powerpoint/2010/main" val="126183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912949"/>
            <a:ext cx="7662864" cy="468154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Train         Bus         Tram          Coach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Lorry         Van         Taxi            Car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Bike       Motor-bike     </a:t>
            </a:r>
            <a:r>
              <a:rPr lang="en-US" b="1" dirty="0" err="1" smtClean="0">
                <a:solidFill>
                  <a:srgbClr val="0000FF"/>
                </a:solidFill>
              </a:rPr>
              <a:t>Aeroplane</a:t>
            </a:r>
            <a:r>
              <a:rPr lang="en-US" b="1" dirty="0" smtClean="0">
                <a:solidFill>
                  <a:srgbClr val="0000FF"/>
                </a:solidFill>
              </a:rPr>
              <a:t>    Boat</a:t>
            </a:r>
          </a:p>
          <a:p>
            <a:pPr marL="0" indent="0" algn="ctr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orse n c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399809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Bike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2" r="-392"/>
          <a:stretch/>
        </p:blipFill>
        <p:spPr>
          <a:xfrm>
            <a:off x="5097637" y="1795159"/>
            <a:ext cx="2295550" cy="281070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748565" y="5527873"/>
            <a:ext cx="349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90" y="1795158"/>
            <a:ext cx="2295550" cy="2810709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042004" y="5681759"/>
            <a:ext cx="5040593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This is signed as pedal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00" y="1612308"/>
            <a:ext cx="2570873" cy="29191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8777288-biker-on-motorcycle-vector-illustra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9" y="1612309"/>
            <a:ext cx="2570873" cy="2919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1272143" y="545432"/>
            <a:ext cx="6796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Motorbike</a:t>
            </a:r>
            <a:endParaRPr lang="en-GB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100" y="5548995"/>
            <a:ext cx="293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F97B5"/>
                </a:solidFill>
              </a:rPr>
              <a:t>(Twist your wrist x2)</a:t>
            </a:r>
            <a:endParaRPr lang="en-US" sz="2000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Walk</a:t>
            </a:r>
            <a:endParaRPr lang="en-US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58" y="1628427"/>
            <a:ext cx="2518992" cy="2789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936" y="1628427"/>
            <a:ext cx="2601597" cy="260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154" y="5518961"/>
            <a:ext cx="750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Signed as ‘one hand is the floor, the other hand does the walking’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‘Car’</a:t>
            </a:r>
            <a:endParaRPr lang="en-US" b="1" dirty="0"/>
          </a:p>
        </p:txBody>
      </p:sp>
      <p:pic>
        <p:nvPicPr>
          <p:cNvPr id="5" name="Picture 4" descr="car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2" y="1994964"/>
            <a:ext cx="2660651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99" y="1885204"/>
            <a:ext cx="2709335" cy="332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317" y="5757577"/>
            <a:ext cx="559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Imagine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you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have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steering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wheel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in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your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2F97B5"/>
                </a:solidFill>
              </a:rPr>
              <a:t>hands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n 1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9" y="1690220"/>
            <a:ext cx="2125196" cy="3322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‘Train’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16" y="1690220"/>
            <a:ext cx="2624666" cy="3322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train 1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6700" y="1690220"/>
            <a:ext cx="2128123" cy="3322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814066" y="5708737"/>
            <a:ext cx="484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Fist clenched move your arm forward fast.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1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‘Taxi’</a:t>
            </a:r>
            <a:endParaRPr lang="en-US" b="1" dirty="0"/>
          </a:p>
        </p:txBody>
      </p:sp>
      <p:pic>
        <p:nvPicPr>
          <p:cNvPr id="6" name="Picture 5" descr="taxi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5" y="1999361"/>
            <a:ext cx="2423583" cy="2963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86" y="1999362"/>
            <a:ext cx="2853267" cy="2963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46726" y="5860843"/>
            <a:ext cx="482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Click your fingers as you would hail a cab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‘Bus’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2283"/>
            <a:ext cx="2488468" cy="2988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03" y="1621483"/>
            <a:ext cx="2658533" cy="3039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445" y="5649201"/>
            <a:ext cx="728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97B5"/>
                </a:solidFill>
              </a:rPr>
              <a:t>Ding ding – fares please !! (If you’re old enough to remember!!)</a:t>
            </a:r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30285</TotalTime>
  <Words>174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‘Transport’  Unit 101</vt:lpstr>
      <vt:lpstr>Modes of transport</vt:lpstr>
      <vt:lpstr>Bike</vt:lpstr>
      <vt:lpstr>PowerPoint Presentation</vt:lpstr>
      <vt:lpstr>Walk</vt:lpstr>
      <vt:lpstr> ‘Car’</vt:lpstr>
      <vt:lpstr>‘Train’</vt:lpstr>
      <vt:lpstr>‘Taxi’</vt:lpstr>
      <vt:lpstr>‘Bus’</vt:lpstr>
      <vt:lpstr>‘Drive’</vt:lpstr>
      <vt:lpstr> ‘Coach’</vt:lpstr>
      <vt:lpstr>Questions ??</vt:lpstr>
    </vt:vector>
  </TitlesOfParts>
  <Company>Thomas Tallis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‘Meeting People’</dc:title>
  <dc:creator>Thomas Tallis School</dc:creator>
  <cp:lastModifiedBy>Thomas Tallis</cp:lastModifiedBy>
  <cp:revision>45</cp:revision>
  <dcterms:created xsi:type="dcterms:W3CDTF">2013-04-18T07:30:20Z</dcterms:created>
  <dcterms:modified xsi:type="dcterms:W3CDTF">2013-09-26T09:45:34Z</dcterms:modified>
</cp:coreProperties>
</file>