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50" d="100"/>
          <a:sy n="50" d="100"/>
        </p:scale>
        <p:origin x="-1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0DD1FA-730D-2D4C-8C9E-2242A2E5960F}" type="datetimeFigureOut">
              <a:rPr lang="en-US" smtClean="0"/>
              <a:t>24/10/2013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A1DAFE-1BFE-2848-AD9F-51A86EE70A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509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24/10/2013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24/10/2013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24/10/2013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24/10/2013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24/10/2013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‘Telling the time’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Level 1 – Unit 101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1104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305424"/>
            <a:ext cx="8042276" cy="914057"/>
          </a:xfrm>
        </p:spPr>
        <p:txBody>
          <a:bodyPr/>
          <a:lstStyle/>
          <a:p>
            <a:r>
              <a:rPr lang="en-US" u="sng" dirty="0" smtClean="0"/>
              <a:t>‘Clock Face’ </a:t>
            </a:r>
            <a:endParaRPr lang="en-US" u="sng" dirty="0"/>
          </a:p>
        </p:txBody>
      </p:sp>
      <p:pic>
        <p:nvPicPr>
          <p:cNvPr id="4" name="Content Placeholder 3" descr="clock-face_006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42" t="-749" r="-285" b="-484"/>
          <a:stretch/>
        </p:blipFill>
        <p:spPr>
          <a:xfrm>
            <a:off x="2733152" y="1784325"/>
            <a:ext cx="3665638" cy="3359677"/>
          </a:xfrm>
        </p:spPr>
      </p:pic>
      <p:cxnSp>
        <p:nvCxnSpPr>
          <p:cNvPr id="6" name="Straight Connector 5"/>
          <p:cNvCxnSpPr>
            <a:stCxn id="4" idx="0"/>
            <a:endCxn id="4" idx="2"/>
          </p:cNvCxnSpPr>
          <p:nvPr/>
        </p:nvCxnSpPr>
        <p:spPr>
          <a:xfrm>
            <a:off x="4565971" y="1784325"/>
            <a:ext cx="0" cy="3359677"/>
          </a:xfrm>
          <a:prstGeom prst="line">
            <a:avLst/>
          </a:prstGeom>
          <a:ln w="28575" cmpd="sng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623873" y="3239311"/>
            <a:ext cx="2090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</a:t>
            </a:r>
            <a:r>
              <a:rPr lang="en-US" sz="2800" dirty="0" smtClean="0">
                <a:solidFill>
                  <a:srgbClr val="FF0000"/>
                </a:solidFill>
              </a:rPr>
              <a:t> Past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87791" y="3239311"/>
            <a:ext cx="2090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</a:t>
            </a:r>
            <a:r>
              <a:rPr lang="en-US" sz="2800" dirty="0" smtClean="0"/>
              <a:t>  </a:t>
            </a:r>
            <a:r>
              <a:rPr lang="en-US" sz="2800" dirty="0" smtClean="0">
                <a:solidFill>
                  <a:srgbClr val="0000FF"/>
                </a:solidFill>
              </a:rPr>
              <a:t>To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65637" y="5481345"/>
            <a:ext cx="2090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800" dirty="0" smtClean="0"/>
              <a:t>Half Past</a:t>
            </a:r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3328013" y="1261105"/>
            <a:ext cx="2090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      </a:t>
            </a:r>
            <a:r>
              <a:rPr lang="en-US" sz="2800" dirty="0" err="1" smtClean="0"/>
              <a:t>O’Clock</a:t>
            </a:r>
            <a:endParaRPr lang="en-US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533198" y="1639651"/>
            <a:ext cx="20552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0000FF"/>
                </a:solidFill>
              </a:rPr>
              <a:t>Quarter to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398790" y="1639651"/>
            <a:ext cx="31953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Quarter Past</a:t>
            </a:r>
            <a:endParaRPr lang="en-US" sz="28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2869" y="4465682"/>
            <a:ext cx="1605092" cy="203132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 O’clock</a:t>
            </a:r>
          </a:p>
          <a:p>
            <a:endParaRPr lang="en-US" dirty="0"/>
          </a:p>
          <a:p>
            <a:r>
              <a:rPr lang="en-US" dirty="0" smtClean="0"/>
              <a:t>    </a:t>
            </a:r>
          </a:p>
          <a:p>
            <a:endParaRPr lang="en-US" dirty="0"/>
          </a:p>
          <a:p>
            <a:r>
              <a:rPr lang="en-US" dirty="0" smtClean="0"/>
              <a:t>10 O’clock</a:t>
            </a:r>
          </a:p>
          <a:p>
            <a:endParaRPr lang="en-US" dirty="0"/>
          </a:p>
          <a:p>
            <a:r>
              <a:rPr lang="en-US" dirty="0" smtClean="0"/>
              <a:t>(Twist hand)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1125415" y="4790352"/>
            <a:ext cx="1" cy="67503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398790" y="5160077"/>
            <a:ext cx="2508069" cy="14773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11 O’clock </a:t>
            </a:r>
          </a:p>
          <a:p>
            <a:r>
              <a:rPr lang="en-US" dirty="0" smtClean="0"/>
              <a:t>12 O’clock</a:t>
            </a:r>
          </a:p>
          <a:p>
            <a:endParaRPr lang="en-US" dirty="0"/>
          </a:p>
          <a:p>
            <a:r>
              <a:rPr lang="en-US" dirty="0" smtClean="0"/>
              <a:t>Tap x 2 for day</a:t>
            </a:r>
          </a:p>
          <a:p>
            <a:r>
              <a:rPr lang="en-US" dirty="0" smtClean="0"/>
              <a:t>Flick once for night</a:t>
            </a:r>
            <a:endParaRPr lang="en-US" dirty="0"/>
          </a:p>
        </p:txBody>
      </p:sp>
      <p:sp>
        <p:nvSpPr>
          <p:cNvPr id="30" name="Curved Left Arrow 29"/>
          <p:cNvSpPr/>
          <p:nvPr/>
        </p:nvSpPr>
        <p:spPr>
          <a:xfrm>
            <a:off x="5418071" y="1511051"/>
            <a:ext cx="1414808" cy="4195577"/>
          </a:xfrm>
          <a:prstGeom prst="curvedLeftArrow">
            <a:avLst>
              <a:gd name="adj1" fmla="val 9499"/>
              <a:gd name="adj2" fmla="val 49040"/>
              <a:gd name="adj3" fmla="val 2595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Curved Left Arrow 30"/>
          <p:cNvSpPr/>
          <p:nvPr/>
        </p:nvSpPr>
        <p:spPr>
          <a:xfrm rot="10800000">
            <a:off x="2250831" y="1285768"/>
            <a:ext cx="1559504" cy="4195577"/>
          </a:xfrm>
          <a:prstGeom prst="curvedLeftArrow">
            <a:avLst>
              <a:gd name="adj1" fmla="val 9499"/>
              <a:gd name="adj2" fmla="val 49040"/>
              <a:gd name="adj3" fmla="val 25952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flipH="1">
            <a:off x="5755695" y="3456127"/>
            <a:ext cx="868178" cy="160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>
            <a:off x="2588456" y="3463852"/>
            <a:ext cx="868178" cy="16075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194251" y="2315981"/>
            <a:ext cx="1236634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Minute</a:t>
            </a:r>
          </a:p>
          <a:p>
            <a:r>
              <a:rPr lang="en-US" dirty="0" smtClean="0"/>
              <a:t>Second</a:t>
            </a:r>
          </a:p>
          <a:p>
            <a:r>
              <a:rPr lang="en-US" dirty="0" smtClean="0"/>
              <a:t>Hour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9913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81342"/>
            <a:ext cx="8042276" cy="775459"/>
          </a:xfrm>
        </p:spPr>
        <p:txBody>
          <a:bodyPr/>
          <a:lstStyle/>
          <a:p>
            <a:r>
              <a:rPr lang="en-US" dirty="0" smtClean="0"/>
              <a:t>Time to practice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Wake up what time ?</a:t>
            </a:r>
          </a:p>
          <a:p>
            <a:pPr marL="0" indent="0">
              <a:buNone/>
            </a:pPr>
            <a:r>
              <a:rPr lang="en-US" dirty="0" smtClean="0"/>
              <a:t>Bath/shower what time?</a:t>
            </a:r>
          </a:p>
          <a:p>
            <a:pPr marL="0" indent="0">
              <a:buNone/>
            </a:pPr>
            <a:r>
              <a:rPr lang="en-US" dirty="0" smtClean="0"/>
              <a:t>Leave home what time?</a:t>
            </a:r>
          </a:p>
          <a:p>
            <a:pPr marL="0" indent="0">
              <a:buNone/>
            </a:pPr>
            <a:r>
              <a:rPr lang="en-US" dirty="0" smtClean="0"/>
              <a:t>Catch train/bus what time ?</a:t>
            </a:r>
          </a:p>
          <a:p>
            <a:pPr marL="0" indent="0">
              <a:buNone/>
            </a:pPr>
            <a:r>
              <a:rPr lang="en-US" dirty="0" smtClean="0"/>
              <a:t>Travel how long?</a:t>
            </a:r>
          </a:p>
          <a:p>
            <a:pPr marL="0" indent="0">
              <a:buNone/>
            </a:pPr>
            <a:r>
              <a:rPr lang="en-US" dirty="0" smtClean="0"/>
              <a:t>Arrive work/school what time ?</a:t>
            </a:r>
          </a:p>
          <a:p>
            <a:pPr marL="0" indent="0">
              <a:buNone/>
            </a:pPr>
            <a:r>
              <a:rPr lang="en-US" dirty="0" smtClean="0"/>
              <a:t>Finish work/school what time ?</a:t>
            </a:r>
          </a:p>
          <a:p>
            <a:pPr marL="0" indent="0">
              <a:buNone/>
            </a:pPr>
            <a:r>
              <a:rPr lang="en-US" dirty="0" smtClean="0"/>
              <a:t>Eat dinner what time ?</a:t>
            </a:r>
          </a:p>
          <a:p>
            <a:pPr marL="0" indent="0">
              <a:buNone/>
            </a:pPr>
            <a:r>
              <a:rPr lang="en-US" dirty="0" smtClean="0"/>
              <a:t>Bed what time 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Stuck traffic how long ?</a:t>
            </a:r>
          </a:p>
          <a:p>
            <a:pPr marL="0" indent="0">
              <a:buNone/>
            </a:pPr>
            <a:r>
              <a:rPr lang="en-US" dirty="0" smtClean="0"/>
              <a:t>Lesson start what </a:t>
            </a:r>
            <a:r>
              <a:rPr lang="en-US" smtClean="0"/>
              <a:t>time ?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379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120</TotalTime>
  <Words>116</Words>
  <Application>Microsoft Macintosh PowerPoint</Application>
  <PresentationFormat>On-screen Show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Breeze</vt:lpstr>
      <vt:lpstr>‘Telling the time’</vt:lpstr>
      <vt:lpstr>‘Clock Face’ </vt:lpstr>
      <vt:lpstr>Time to practice </vt:lpstr>
    </vt:vector>
  </TitlesOfParts>
  <Company>Thomas Tallis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‘Telling the time’</dc:title>
  <dc:creator>Thomas Tallis</dc:creator>
  <cp:lastModifiedBy>Thomas Tallis</cp:lastModifiedBy>
  <cp:revision>6</cp:revision>
  <cp:lastPrinted>2013-10-22T16:36:01Z</cp:lastPrinted>
  <dcterms:created xsi:type="dcterms:W3CDTF">2013-10-22T15:13:03Z</dcterms:created>
  <dcterms:modified xsi:type="dcterms:W3CDTF">2013-10-24T12:57:47Z</dcterms:modified>
</cp:coreProperties>
</file>