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2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NUMBERS</a:t>
            </a:r>
            <a:br>
              <a:rPr lang="en-US" b="1" dirty="0" smtClean="0"/>
            </a:br>
            <a:r>
              <a:rPr lang="en-US" b="1" dirty="0" smtClean="0"/>
              <a:t>EXTENDED USE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BSL Level 1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Unit 101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30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Days of the week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8042276" cy="5002395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Monday 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( M twice )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Tuesday       </a:t>
            </a:r>
            <a:r>
              <a:rPr lang="en-US" b="1" dirty="0" smtClean="0">
                <a:solidFill>
                  <a:srgbClr val="FF4040"/>
                </a:solidFill>
              </a:rPr>
              <a:t>( T twice )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Wednesday   </a:t>
            </a:r>
            <a:r>
              <a:rPr lang="en-US" b="1" dirty="0" smtClean="0">
                <a:solidFill>
                  <a:srgbClr val="FF4040"/>
                </a:solidFill>
              </a:rPr>
              <a:t>( W twice )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Thursday      </a:t>
            </a:r>
            <a:r>
              <a:rPr lang="en-US" b="1" dirty="0" smtClean="0">
                <a:solidFill>
                  <a:srgbClr val="FF4040"/>
                </a:solidFill>
              </a:rPr>
              <a:t>( T H )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Friday           </a:t>
            </a:r>
            <a:r>
              <a:rPr lang="en-US" b="1" dirty="0" smtClean="0">
                <a:solidFill>
                  <a:srgbClr val="FF4040"/>
                </a:solidFill>
              </a:rPr>
              <a:t>( F round )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Saturday       </a:t>
            </a:r>
            <a:r>
              <a:rPr lang="en-US" b="1" dirty="0" smtClean="0">
                <a:solidFill>
                  <a:srgbClr val="FF4040"/>
                </a:solidFill>
              </a:rPr>
              <a:t>( rub hand )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Sunday         </a:t>
            </a:r>
            <a:r>
              <a:rPr lang="en-US" b="1" dirty="0" smtClean="0">
                <a:solidFill>
                  <a:srgbClr val="FF4040"/>
                </a:solidFill>
              </a:rPr>
              <a:t>( praying clap )</a:t>
            </a:r>
          </a:p>
          <a:p>
            <a:r>
              <a:rPr lang="en-US" b="1" dirty="0" smtClean="0">
                <a:solidFill>
                  <a:srgbClr val="2F97B5"/>
                </a:solidFill>
              </a:rPr>
              <a:t>Weekend     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 W &gt; flat on fists )</a:t>
            </a:r>
            <a:endParaRPr lang="en-US" b="1" dirty="0" smtClean="0">
              <a:solidFill>
                <a:srgbClr val="2F97B5"/>
              </a:solidFill>
            </a:endParaRPr>
          </a:p>
          <a:p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3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Months of the Year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January 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 Jan )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February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 FB )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March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 brother / MCH )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April 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 A twice )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May 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MaY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)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June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 small j 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20000"/>
              </a:lnSpc>
            </a:pPr>
            <a:r>
              <a:rPr lang="en-US" b="1" dirty="0" smtClean="0">
                <a:solidFill>
                  <a:srgbClr val="2F97B5"/>
                </a:solidFill>
              </a:rPr>
              <a:t>July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 Big J )</a:t>
            </a:r>
          </a:p>
          <a:p>
            <a:pPr>
              <a:lnSpc>
                <a:spcPct val="220000"/>
              </a:lnSpc>
            </a:pPr>
            <a:r>
              <a:rPr lang="en-US" b="1" dirty="0" smtClean="0">
                <a:solidFill>
                  <a:srgbClr val="2F97B5"/>
                </a:solidFill>
              </a:rPr>
              <a:t>August 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AuG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)</a:t>
            </a:r>
          </a:p>
          <a:p>
            <a:pPr>
              <a:lnSpc>
                <a:spcPct val="220000"/>
              </a:lnSpc>
            </a:pPr>
            <a:r>
              <a:rPr lang="en-US" b="1" dirty="0" smtClean="0">
                <a:solidFill>
                  <a:srgbClr val="2F97B5"/>
                </a:solidFill>
              </a:rPr>
              <a:t>September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 SPT / S twice )</a:t>
            </a:r>
          </a:p>
          <a:p>
            <a:pPr>
              <a:lnSpc>
                <a:spcPct val="220000"/>
              </a:lnSpc>
            </a:pPr>
            <a:r>
              <a:rPr lang="en-US" b="1" dirty="0" smtClean="0">
                <a:solidFill>
                  <a:srgbClr val="2F97B5"/>
                </a:solidFill>
              </a:rPr>
              <a:t>October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 O circle )</a:t>
            </a:r>
          </a:p>
          <a:p>
            <a:pPr>
              <a:lnSpc>
                <a:spcPct val="220000"/>
              </a:lnSpc>
            </a:pPr>
            <a:r>
              <a:rPr lang="en-US" b="1" dirty="0" smtClean="0">
                <a:solidFill>
                  <a:srgbClr val="2F97B5"/>
                </a:solidFill>
              </a:rPr>
              <a:t>November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 Nov / N twice )</a:t>
            </a:r>
          </a:p>
          <a:p>
            <a:pPr>
              <a:lnSpc>
                <a:spcPct val="220000"/>
              </a:lnSpc>
            </a:pPr>
            <a:r>
              <a:rPr lang="en-US" b="1" dirty="0" smtClean="0">
                <a:solidFill>
                  <a:srgbClr val="2F97B5"/>
                </a:solidFill>
              </a:rPr>
              <a:t>December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 DC ) </a:t>
            </a:r>
          </a:p>
          <a:p>
            <a:pPr>
              <a:lnSpc>
                <a:spcPct val="2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6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Currency</a:t>
            </a:r>
            <a:endParaRPr lang="en-US" b="1" dirty="0"/>
          </a:p>
        </p:txBody>
      </p:sp>
      <p:pic>
        <p:nvPicPr>
          <p:cNvPr id="4" name="Content Placeholder 3" descr="money.gi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0" t="9832" r="48323" b="9832"/>
          <a:stretch/>
        </p:blipFill>
        <p:spPr>
          <a:xfrm>
            <a:off x="5431857" y="1444532"/>
            <a:ext cx="3712143" cy="4343400"/>
          </a:xfrm>
        </p:spPr>
      </p:pic>
      <p:sp>
        <p:nvSpPr>
          <p:cNvPr id="5" name="TextBox 4"/>
          <p:cNvSpPr txBox="1"/>
          <p:nvPr/>
        </p:nvSpPr>
        <p:spPr>
          <a:xfrm>
            <a:off x="549275" y="1579172"/>
            <a:ext cx="44448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</a:rPr>
              <a:t>How much ?</a:t>
            </a:r>
          </a:p>
          <a:p>
            <a:pPr marL="285750" indent="-285750">
              <a:buFont typeface="Arial"/>
              <a:buChar char="•"/>
            </a:pP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Pounds £1 - £5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Pounds £5 and over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£100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£1,000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£1,000,000</a:t>
            </a:r>
          </a:p>
          <a:p>
            <a:pPr marL="285750" indent="-285750">
              <a:buFont typeface="Arial"/>
              <a:buChar char="•"/>
            </a:pP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1p, 2p, 5p, 10p, 20p, 50p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84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</a:t>
            </a:r>
            <a:endParaRPr lang="en-US" b="1" dirty="0"/>
          </a:p>
        </p:txBody>
      </p:sp>
      <p:pic>
        <p:nvPicPr>
          <p:cNvPr id="4" name="Content Placeholder 3" descr="age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r="50924"/>
          <a:stretch/>
        </p:blipFill>
        <p:spPr>
          <a:xfrm>
            <a:off x="4880108" y="1444532"/>
            <a:ext cx="3944371" cy="4343400"/>
          </a:xfrm>
        </p:spPr>
      </p:pic>
      <p:sp>
        <p:nvSpPr>
          <p:cNvPr id="5" name="TextBox 4"/>
          <p:cNvSpPr txBox="1"/>
          <p:nvPr/>
        </p:nvSpPr>
        <p:spPr>
          <a:xfrm>
            <a:off x="1074568" y="1444532"/>
            <a:ext cx="32074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b="1" u="sng" dirty="0" smtClean="0">
                <a:solidFill>
                  <a:srgbClr val="2F97B5"/>
                </a:solidFill>
              </a:rPr>
              <a:t>How old ?</a:t>
            </a:r>
          </a:p>
          <a:p>
            <a:pPr marL="285750" indent="-285750">
              <a:buFont typeface="Arial"/>
              <a:buChar char="•"/>
            </a:pPr>
            <a:endParaRPr lang="en-US" sz="2000" b="1" dirty="0">
              <a:solidFill>
                <a:srgbClr val="2F97B5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000" b="1" dirty="0" smtClean="0">
              <a:solidFill>
                <a:srgbClr val="2F97B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 dirty="0" smtClean="0">
                <a:solidFill>
                  <a:srgbClr val="2F97B5"/>
                </a:solidFill>
              </a:rPr>
              <a:t>47</a:t>
            </a:r>
          </a:p>
          <a:p>
            <a:pPr marL="285750" indent="-285750">
              <a:buFont typeface="Arial"/>
              <a:buChar char="•"/>
            </a:pPr>
            <a:endParaRPr lang="en-US" sz="2000" b="1" dirty="0">
              <a:solidFill>
                <a:srgbClr val="2F97B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 dirty="0" smtClean="0">
                <a:solidFill>
                  <a:srgbClr val="2F97B5"/>
                </a:solidFill>
              </a:rPr>
              <a:t>18</a:t>
            </a:r>
          </a:p>
          <a:p>
            <a:pPr marL="285750" indent="-285750">
              <a:buFont typeface="Arial"/>
              <a:buChar char="•"/>
            </a:pPr>
            <a:endParaRPr lang="en-US" sz="2000" b="1" dirty="0">
              <a:solidFill>
                <a:srgbClr val="2F97B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 dirty="0" smtClean="0">
                <a:solidFill>
                  <a:srgbClr val="2F97B5"/>
                </a:solidFill>
              </a:rPr>
              <a:t>53</a:t>
            </a:r>
          </a:p>
          <a:p>
            <a:pPr marL="285750" indent="-285750">
              <a:buFont typeface="Arial"/>
              <a:buChar char="•"/>
            </a:pPr>
            <a:endParaRPr lang="en-US" sz="2000" b="1" dirty="0">
              <a:solidFill>
                <a:srgbClr val="2F97B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 dirty="0" smtClean="0">
                <a:solidFill>
                  <a:srgbClr val="2F97B5"/>
                </a:solidFill>
              </a:rPr>
              <a:t>25</a:t>
            </a:r>
          </a:p>
          <a:p>
            <a:pPr marL="285750" indent="-285750">
              <a:buFont typeface="Arial"/>
              <a:buChar char="•"/>
            </a:pPr>
            <a:endParaRPr lang="en-US" sz="2000" b="1" dirty="0">
              <a:solidFill>
                <a:srgbClr val="2F97B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 dirty="0" smtClean="0">
                <a:solidFill>
                  <a:srgbClr val="2F97B5"/>
                </a:solidFill>
              </a:rPr>
              <a:t>103</a:t>
            </a:r>
            <a:endParaRPr lang="en-US" sz="2000" b="1" dirty="0">
              <a:solidFill>
                <a:srgbClr val="2F97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06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53</TotalTime>
  <Words>158</Words>
  <Application>Microsoft Macintosh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Breeze</vt:lpstr>
      <vt:lpstr>NUMBERS EXTENDED USE</vt:lpstr>
      <vt:lpstr>Days of the week</vt:lpstr>
      <vt:lpstr>Months of the Year</vt:lpstr>
      <vt:lpstr>Currency</vt:lpstr>
      <vt:lpstr>Age</vt:lpstr>
    </vt:vector>
  </TitlesOfParts>
  <Company>Thomas Tallis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EXTENDED USE</dc:title>
  <dc:creator>Thomas Tallis</dc:creator>
  <cp:lastModifiedBy>Thomas Tallis</cp:lastModifiedBy>
  <cp:revision>6</cp:revision>
  <cp:lastPrinted>2013-10-03T08:27:41Z</cp:lastPrinted>
  <dcterms:created xsi:type="dcterms:W3CDTF">2013-10-03T07:47:55Z</dcterms:created>
  <dcterms:modified xsi:type="dcterms:W3CDTF">2013-12-10T12:07:19Z</dcterms:modified>
</cp:coreProperties>
</file>