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64" r:id="rId6"/>
    <p:sldId id="263" r:id="rId7"/>
    <p:sldId id="261" r:id="rId8"/>
    <p:sldId id="259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20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05/02/2014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05/02/2014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05/02/2014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05/02/2014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05/02/2014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05/02/2014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05/02/2014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05/02/2014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05/02/2014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05/02/2014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05/02/2014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05/02/2014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05/02/2014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g"/><Relationship Id="rId20" Type="http://schemas.openxmlformats.org/officeDocument/2006/relationships/image" Target="../media/image21.jpg"/><Relationship Id="rId10" Type="http://schemas.openxmlformats.org/officeDocument/2006/relationships/image" Target="../media/image11.jpg"/><Relationship Id="rId11" Type="http://schemas.openxmlformats.org/officeDocument/2006/relationships/image" Target="../media/image12.jpg"/><Relationship Id="rId12" Type="http://schemas.openxmlformats.org/officeDocument/2006/relationships/image" Target="../media/image13.jpg"/><Relationship Id="rId13" Type="http://schemas.openxmlformats.org/officeDocument/2006/relationships/image" Target="../media/image14.jpg"/><Relationship Id="rId14" Type="http://schemas.openxmlformats.org/officeDocument/2006/relationships/image" Target="../media/image15.jpg"/><Relationship Id="rId15" Type="http://schemas.openxmlformats.org/officeDocument/2006/relationships/image" Target="../media/image16.jpg"/><Relationship Id="rId16" Type="http://schemas.openxmlformats.org/officeDocument/2006/relationships/image" Target="../media/image17.jpg"/><Relationship Id="rId17" Type="http://schemas.openxmlformats.org/officeDocument/2006/relationships/image" Target="../media/image18.jpg"/><Relationship Id="rId18" Type="http://schemas.openxmlformats.org/officeDocument/2006/relationships/image" Target="../media/image19.jpg"/><Relationship Id="rId19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jpg"/><Relationship Id="rId12" Type="http://schemas.openxmlformats.org/officeDocument/2006/relationships/image" Target="../media/image32.jpg"/><Relationship Id="rId13" Type="http://schemas.openxmlformats.org/officeDocument/2006/relationships/image" Target="../media/image33.jpg"/><Relationship Id="rId14" Type="http://schemas.openxmlformats.org/officeDocument/2006/relationships/image" Target="../media/image34.jpg"/><Relationship Id="rId15" Type="http://schemas.openxmlformats.org/officeDocument/2006/relationships/image" Target="../media/image35.jpg"/><Relationship Id="rId16" Type="http://schemas.openxmlformats.org/officeDocument/2006/relationships/image" Target="../media/image36.jpg"/><Relationship Id="rId17" Type="http://schemas.openxmlformats.org/officeDocument/2006/relationships/image" Target="../media/image37.jpeg"/><Relationship Id="rId18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7" Type="http://schemas.openxmlformats.org/officeDocument/2006/relationships/image" Target="../media/image27.jpg"/><Relationship Id="rId8" Type="http://schemas.openxmlformats.org/officeDocument/2006/relationships/image" Target="../media/image28.jpg"/><Relationship Id="rId9" Type="http://schemas.openxmlformats.org/officeDocument/2006/relationships/image" Target="../media/image29.jpg"/><Relationship Id="rId10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Sports, Hobbies and Activities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BSL Leve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1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Unit 102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819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ndale Mono"/>
                <a:cs typeface="Andale Mono"/>
              </a:rPr>
              <a:t>Sports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16558"/>
            <a:ext cx="3224439" cy="4998134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 smtClean="0">
                <a:solidFill>
                  <a:srgbClr val="255A25"/>
                </a:solidFill>
              </a:rPr>
              <a:t>Football</a:t>
            </a:r>
          </a:p>
          <a:p>
            <a:r>
              <a:rPr lang="en-US" sz="2600" b="1" dirty="0" smtClean="0">
                <a:solidFill>
                  <a:srgbClr val="255A25"/>
                </a:solidFill>
              </a:rPr>
              <a:t>Tennis</a:t>
            </a:r>
          </a:p>
          <a:p>
            <a:r>
              <a:rPr lang="en-US" sz="2600" b="1" dirty="0" smtClean="0">
                <a:solidFill>
                  <a:srgbClr val="255A25"/>
                </a:solidFill>
              </a:rPr>
              <a:t>Cricket</a:t>
            </a:r>
          </a:p>
          <a:p>
            <a:r>
              <a:rPr lang="en-US" sz="2600" b="1" dirty="0" smtClean="0">
                <a:solidFill>
                  <a:srgbClr val="255A25"/>
                </a:solidFill>
              </a:rPr>
              <a:t>Basketball</a:t>
            </a:r>
          </a:p>
          <a:p>
            <a:r>
              <a:rPr lang="en-US" sz="2600" b="1" dirty="0" smtClean="0">
                <a:solidFill>
                  <a:srgbClr val="255A25"/>
                </a:solidFill>
              </a:rPr>
              <a:t>Athletics</a:t>
            </a:r>
          </a:p>
          <a:p>
            <a:r>
              <a:rPr lang="en-US" sz="2600" b="1" dirty="0" smtClean="0">
                <a:solidFill>
                  <a:srgbClr val="255A25"/>
                </a:solidFill>
              </a:rPr>
              <a:t>Rugby</a:t>
            </a:r>
          </a:p>
          <a:p>
            <a:r>
              <a:rPr lang="en-US" sz="2600" b="1" dirty="0" smtClean="0">
                <a:solidFill>
                  <a:srgbClr val="255A25"/>
                </a:solidFill>
              </a:rPr>
              <a:t>Badminton</a:t>
            </a:r>
          </a:p>
          <a:p>
            <a:r>
              <a:rPr lang="en-US" sz="2600" b="1" dirty="0" smtClean="0">
                <a:solidFill>
                  <a:srgbClr val="255A25"/>
                </a:solidFill>
              </a:rPr>
              <a:t>Squash</a:t>
            </a:r>
          </a:p>
          <a:p>
            <a:r>
              <a:rPr lang="en-US" sz="2600" b="1" dirty="0" smtClean="0">
                <a:solidFill>
                  <a:srgbClr val="255A25"/>
                </a:solidFill>
              </a:rPr>
              <a:t>Motor -racing</a:t>
            </a:r>
          </a:p>
          <a:p>
            <a:endParaRPr lang="en-US" sz="2600" b="1" dirty="0" smtClean="0">
              <a:solidFill>
                <a:srgbClr val="255A25"/>
              </a:solidFill>
            </a:endParaRPr>
          </a:p>
          <a:p>
            <a:endParaRPr lang="en-US" b="1" dirty="0">
              <a:solidFill>
                <a:srgbClr val="255A2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8570" y="1444532"/>
            <a:ext cx="2975429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255A25"/>
                </a:solidFill>
              </a:rPr>
              <a:t>Game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255A25"/>
                </a:solidFill>
              </a:rPr>
              <a:t>Match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255A25"/>
                </a:solidFill>
              </a:rPr>
              <a:t>Set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255A25"/>
                </a:solidFill>
              </a:rPr>
              <a:t>Score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255A25"/>
                </a:solidFill>
              </a:rPr>
              <a:t>Won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255A25"/>
                </a:solidFill>
              </a:rPr>
              <a:t>Lost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255A25"/>
                </a:solidFill>
              </a:rPr>
              <a:t>Tournament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255A25"/>
                </a:solidFill>
              </a:rPr>
              <a:t>Result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255A25"/>
                </a:solidFill>
              </a:rPr>
              <a:t>Competition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255A25"/>
                </a:solidFill>
              </a:rPr>
              <a:t>Race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255A25"/>
                </a:solidFill>
              </a:rPr>
              <a:t>Trophy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255A25"/>
                </a:solidFill>
              </a:rPr>
              <a:t>Medal</a:t>
            </a:r>
          </a:p>
          <a:p>
            <a:endParaRPr lang="en-US" sz="2800" dirty="0"/>
          </a:p>
        </p:txBody>
      </p:sp>
      <p:pic>
        <p:nvPicPr>
          <p:cNvPr id="5" name="Picture 4" descr="spor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973" y="1854200"/>
            <a:ext cx="2714727" cy="331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56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Sports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444532"/>
            <a:ext cx="8042276" cy="5269131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Football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score, league, top, middle, bottom, ref, linesman, sub, manager</a:t>
            </a:r>
          </a:p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Tennis -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Game, set match, service, umpire</a:t>
            </a:r>
          </a:p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Cricket –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bowlers, batsmen</a:t>
            </a:r>
          </a:p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Athletics –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100m, 200m, 1500m, field, sprint</a:t>
            </a:r>
          </a:p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Rugby –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score, tries, scrum, touchline, conversion</a:t>
            </a:r>
          </a:p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Badminton –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shuttlecock , racket</a:t>
            </a:r>
          </a:p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Swimming –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cap, goggles, costume, trunks, crawl, breast-stroke</a:t>
            </a:r>
          </a:p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Motor Racing –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F1, motor-cross, speedway, banger racing, helmet, 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38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8FA666"/>
                </a:solidFill>
                <a:latin typeface="Andale Mono"/>
                <a:cs typeface="Andale Mono"/>
              </a:rPr>
              <a:t>Activities &amp; Hobbies</a:t>
            </a:r>
            <a:endParaRPr lang="en-US" b="1" u="sng" dirty="0">
              <a:solidFill>
                <a:srgbClr val="8FA666"/>
              </a:solidFill>
              <a:latin typeface="Andale Mono"/>
              <a:cs typeface="Andale Mono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965004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Swimming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Table tennis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Snooker / Pool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Fishing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Golf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Reading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Cinema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Bowling / Ten Pin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Deaf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Club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Darts</a:t>
            </a: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965004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255A25"/>
                </a:solidFill>
              </a:rPr>
              <a:t>Horse Riding</a:t>
            </a:r>
          </a:p>
          <a:p>
            <a:r>
              <a:rPr lang="en-US" b="1" dirty="0" smtClean="0">
                <a:solidFill>
                  <a:srgbClr val="255A25"/>
                </a:solidFill>
              </a:rPr>
              <a:t>Dancing</a:t>
            </a:r>
          </a:p>
          <a:p>
            <a:r>
              <a:rPr lang="en-US" b="1" dirty="0" smtClean="0">
                <a:solidFill>
                  <a:srgbClr val="255A25"/>
                </a:solidFill>
              </a:rPr>
              <a:t>Singing</a:t>
            </a:r>
          </a:p>
          <a:p>
            <a:r>
              <a:rPr lang="en-US" b="1" dirty="0" smtClean="0">
                <a:solidFill>
                  <a:srgbClr val="255A25"/>
                </a:solidFill>
              </a:rPr>
              <a:t>Youth Club</a:t>
            </a:r>
          </a:p>
          <a:p>
            <a:r>
              <a:rPr lang="en-US" b="1" dirty="0" smtClean="0">
                <a:solidFill>
                  <a:srgbClr val="255A25"/>
                </a:solidFill>
              </a:rPr>
              <a:t>Running</a:t>
            </a:r>
          </a:p>
          <a:p>
            <a:r>
              <a:rPr lang="en-US" b="1" dirty="0" smtClean="0">
                <a:solidFill>
                  <a:srgbClr val="255A25"/>
                </a:solidFill>
              </a:rPr>
              <a:t>Music Club</a:t>
            </a:r>
          </a:p>
          <a:p>
            <a:r>
              <a:rPr lang="en-US" b="1" dirty="0" smtClean="0">
                <a:solidFill>
                  <a:srgbClr val="255A25"/>
                </a:solidFill>
              </a:rPr>
              <a:t>Photography</a:t>
            </a:r>
          </a:p>
          <a:p>
            <a:r>
              <a:rPr lang="en-US" b="1" dirty="0" err="1" smtClean="0">
                <a:solidFill>
                  <a:srgbClr val="255A25"/>
                </a:solidFill>
              </a:rPr>
              <a:t>Rounders</a:t>
            </a:r>
            <a:endParaRPr lang="en-US" b="1" dirty="0" smtClean="0">
              <a:solidFill>
                <a:srgbClr val="255A25"/>
              </a:solidFill>
            </a:endParaRPr>
          </a:p>
          <a:p>
            <a:r>
              <a:rPr lang="en-US" b="1" dirty="0" smtClean="0">
                <a:solidFill>
                  <a:srgbClr val="255A25"/>
                </a:solidFill>
              </a:rPr>
              <a:t>Ice skating / Ice Hockey</a:t>
            </a:r>
          </a:p>
          <a:p>
            <a:r>
              <a:rPr lang="en-US" b="1" dirty="0" smtClean="0">
                <a:solidFill>
                  <a:srgbClr val="255A25"/>
                </a:solidFill>
              </a:rPr>
              <a:t>Bingo</a:t>
            </a:r>
          </a:p>
          <a:p>
            <a:pPr marL="0" indent="0">
              <a:buNone/>
            </a:pPr>
            <a:endParaRPr lang="en-US" b="1" dirty="0">
              <a:solidFill>
                <a:srgbClr val="255A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87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85524"/>
          </a:xfrm>
        </p:spPr>
        <p:txBody>
          <a:bodyPr/>
          <a:lstStyle/>
          <a:p>
            <a:r>
              <a:rPr lang="en-US" u="sng" dirty="0" smtClean="0"/>
              <a:t>Sports</a:t>
            </a:r>
            <a:endParaRPr lang="en-US" u="sng" dirty="0"/>
          </a:p>
        </p:txBody>
      </p:sp>
      <p:pic>
        <p:nvPicPr>
          <p:cNvPr id="4" name="Content Placeholder 3" descr="badmint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8" b="8638"/>
          <a:stretch>
            <a:fillRect/>
          </a:stretch>
        </p:blipFill>
        <p:spPr>
          <a:xfrm>
            <a:off x="3860398" y="3998712"/>
            <a:ext cx="1561276" cy="95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badmin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21" y="1542610"/>
            <a:ext cx="1357630" cy="886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odybuilding gy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14" y="1542610"/>
            <a:ext cx="1357630" cy="901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ox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14" y="2757819"/>
            <a:ext cx="1357630" cy="936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footb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398" y="2760541"/>
            <a:ext cx="1491175" cy="943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Ice Hocke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22" y="3998713"/>
            <a:ext cx="1357629" cy="912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ice skati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398" y="1557386"/>
            <a:ext cx="1491175" cy="886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Jud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84" y="3941865"/>
            <a:ext cx="1394322" cy="1010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karat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22" y="5231889"/>
            <a:ext cx="1357630" cy="103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Mountain-bike-racing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83" y="1557386"/>
            <a:ext cx="1394322" cy="886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rock climbing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82" y="5231889"/>
            <a:ext cx="1394323" cy="103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rugby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83" y="2760542"/>
            <a:ext cx="1394322" cy="934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Table tennis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14" y="3998713"/>
            <a:ext cx="1357630" cy="95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swimming comp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21" y="2757819"/>
            <a:ext cx="1357630" cy="929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snowboarding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2767472"/>
            <a:ext cx="1390668" cy="92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skiing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1557386"/>
            <a:ext cx="1390668" cy="901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running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3941865"/>
            <a:ext cx="1394322" cy="1010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Wild water rafting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6" y="5231889"/>
            <a:ext cx="1390668" cy="1024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Bowls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14" y="5231889"/>
            <a:ext cx="1357630" cy="103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snooker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398" y="5231889"/>
            <a:ext cx="1561276" cy="103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7213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65900"/>
          </a:xfrm>
        </p:spPr>
        <p:txBody>
          <a:bodyPr/>
          <a:lstStyle/>
          <a:p>
            <a:r>
              <a:rPr lang="en-US" u="sng" dirty="0" smtClean="0"/>
              <a:t>Hobbies at home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084" y="1350301"/>
            <a:ext cx="8713930" cy="53047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Hobbies at home what 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birdwatch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38" y="1940095"/>
            <a:ext cx="1397113" cy="925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father-son-garden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3013231"/>
            <a:ext cx="1463039" cy="974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read a boo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4146375"/>
            <a:ext cx="1463039" cy="976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ew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21" y="4153509"/>
            <a:ext cx="1304692" cy="2179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watching-tv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008" y="1976137"/>
            <a:ext cx="1397112" cy="925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woodwor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39" y="3013231"/>
            <a:ext cx="1397112" cy="974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Cyclin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514" y="3013232"/>
            <a:ext cx="1389606" cy="974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dancing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21" y="1976137"/>
            <a:ext cx="1304692" cy="2011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Painting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514" y="5355711"/>
            <a:ext cx="1397113" cy="977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Computer-Games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1983836"/>
            <a:ext cx="1463039" cy="917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home computing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514" y="4153509"/>
            <a:ext cx="1397112" cy="976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hiking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5355711"/>
            <a:ext cx="1463039" cy="977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Cooking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295" y="1940094"/>
            <a:ext cx="1313353" cy="2047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gym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39" y="4153509"/>
            <a:ext cx="1397113" cy="96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swimming fun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33" y="5355710"/>
            <a:ext cx="1379419" cy="977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cinema.jpg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92" r="42323"/>
          <a:stretch/>
        </p:blipFill>
        <p:spPr>
          <a:xfrm>
            <a:off x="5606957" y="4267024"/>
            <a:ext cx="1304691" cy="2066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04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Describe the scene</a:t>
            </a:r>
            <a:endParaRPr lang="en-US" b="1" dirty="0"/>
          </a:p>
        </p:txBody>
      </p:sp>
      <p:pic>
        <p:nvPicPr>
          <p:cNvPr id="6" name="Picture 5" descr="Racing_at_Arlington_Par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1559579"/>
            <a:ext cx="4591825" cy="1871483"/>
          </a:xfrm>
          <a:prstGeom prst="rect">
            <a:avLst/>
          </a:prstGeom>
        </p:spPr>
      </p:pic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59" y="1559579"/>
            <a:ext cx="3263909" cy="1990188"/>
          </a:xfrm>
          <a:prstGeom prst="rect">
            <a:avLst/>
          </a:prstGeom>
        </p:spPr>
      </p:pic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3945623"/>
            <a:ext cx="3289300" cy="2463800"/>
          </a:xfrm>
          <a:prstGeom prst="rect">
            <a:avLst/>
          </a:prstGeom>
        </p:spPr>
      </p:pic>
      <p:pic>
        <p:nvPicPr>
          <p:cNvPr id="9" name="Picture 8" descr="cinema queu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73" y="3945623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10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Practical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255A25"/>
                </a:solidFill>
              </a:rPr>
              <a:t>I play tennis every Sunday morning</a:t>
            </a:r>
          </a:p>
          <a:p>
            <a:r>
              <a:rPr lang="en-US" b="1" dirty="0" smtClean="0">
                <a:solidFill>
                  <a:srgbClr val="255A25"/>
                </a:solidFill>
              </a:rPr>
              <a:t>I love football and watching my team win</a:t>
            </a:r>
          </a:p>
          <a:p>
            <a:r>
              <a:rPr lang="en-US" b="1" dirty="0" smtClean="0">
                <a:solidFill>
                  <a:srgbClr val="255A25"/>
                </a:solidFill>
              </a:rPr>
              <a:t>He lost the tennis by 2 sets</a:t>
            </a:r>
          </a:p>
          <a:p>
            <a:r>
              <a:rPr lang="en-US" b="1" dirty="0" smtClean="0">
                <a:solidFill>
                  <a:srgbClr val="255A25"/>
                </a:solidFill>
              </a:rPr>
              <a:t>What was the score on Saturday ?</a:t>
            </a:r>
          </a:p>
          <a:p>
            <a:r>
              <a:rPr lang="en-US" b="1" dirty="0" smtClean="0">
                <a:solidFill>
                  <a:srgbClr val="255A25"/>
                </a:solidFill>
              </a:rPr>
              <a:t>I go swimming on Tuesday evenings</a:t>
            </a:r>
          </a:p>
          <a:p>
            <a:r>
              <a:rPr lang="en-US" b="1" dirty="0" smtClean="0">
                <a:solidFill>
                  <a:srgbClr val="255A25"/>
                </a:solidFill>
              </a:rPr>
              <a:t>Friday is dance class 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570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Custom 3">
      <a:dk1>
        <a:srgbClr val="49B449"/>
      </a:dk1>
      <a:lt1>
        <a:sysClr val="window" lastClr="FFFFFF"/>
      </a:lt1>
      <a:dk2>
        <a:srgbClr val="676A55"/>
      </a:dk2>
      <a:lt2>
        <a:srgbClr val="EAEBDE"/>
      </a:lt2>
      <a:accent1>
        <a:srgbClr val="8FA66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115</TotalTime>
  <Words>216</Words>
  <Application>Microsoft Macintosh PowerPoint</Application>
  <PresentationFormat>On-screen Show (4:3)</PresentationFormat>
  <Paragraphs>66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Breeze</vt:lpstr>
      <vt:lpstr>Sports, Hobbies and Activities</vt:lpstr>
      <vt:lpstr>Sports</vt:lpstr>
      <vt:lpstr>Sports</vt:lpstr>
      <vt:lpstr>Activities &amp; Hobbies</vt:lpstr>
      <vt:lpstr>Sports</vt:lpstr>
      <vt:lpstr>Hobbies at home</vt:lpstr>
      <vt:lpstr>Describe the scene</vt:lpstr>
      <vt:lpstr>Practical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Sports and Activities</dc:title>
  <dc:creator>Thomas Tallis</dc:creator>
  <cp:lastModifiedBy>Thomas Tallis</cp:lastModifiedBy>
  <cp:revision>12</cp:revision>
  <dcterms:created xsi:type="dcterms:W3CDTF">2013-10-03T09:31:50Z</dcterms:created>
  <dcterms:modified xsi:type="dcterms:W3CDTF">2014-02-05T13:13:35Z</dcterms:modified>
</cp:coreProperties>
</file>