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4000"/>
            <a:ext cx="6498158" cy="948268"/>
          </a:xfrm>
        </p:spPr>
        <p:txBody>
          <a:bodyPr/>
          <a:lstStyle/>
          <a:p>
            <a:r>
              <a:rPr lang="en-US" u="sng" dirty="0" smtClean="0"/>
              <a:t>‘Using Numbers’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2915495"/>
            <a:ext cx="1663700" cy="187960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667933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091" y="406400"/>
            <a:ext cx="8042276" cy="778933"/>
          </a:xfrm>
        </p:spPr>
        <p:txBody>
          <a:bodyPr/>
          <a:lstStyle/>
          <a:p>
            <a:pPr algn="l"/>
            <a:r>
              <a:rPr lang="en-US" dirty="0" smtClean="0"/>
              <a:t>‘</a:t>
            </a:r>
            <a:r>
              <a:rPr lang="en-US" u="sng" dirty="0" smtClean="0"/>
              <a:t>Rules of counting numbers</a:t>
            </a:r>
            <a:r>
              <a:rPr lang="en-US" dirty="0" smtClean="0"/>
              <a:t>’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71499" y="2158835"/>
            <a:ext cx="8042276" cy="169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64091" y="2531368"/>
            <a:ext cx="8042276" cy="169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71499" y="2903901"/>
            <a:ext cx="8042276" cy="169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1499" y="3310301"/>
            <a:ext cx="8042276" cy="169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71499" y="3699769"/>
            <a:ext cx="8042276" cy="169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64091" y="2175768"/>
            <a:ext cx="0" cy="15578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613775" y="2175768"/>
            <a:ext cx="0" cy="15578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1499" y="3779662"/>
            <a:ext cx="8049684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What wrong with </a:t>
            </a:r>
            <a:r>
              <a:rPr lang="en-US" dirty="0" smtClean="0">
                <a:solidFill>
                  <a:srgbClr val="000000"/>
                </a:solidFill>
              </a:rPr>
              <a:t>these </a:t>
            </a:r>
            <a:r>
              <a:rPr lang="en-US" dirty="0">
                <a:solidFill>
                  <a:srgbClr val="000000"/>
                </a:solidFill>
              </a:rPr>
              <a:t>notes ?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There are different rules of numbers for :</a:t>
            </a:r>
          </a:p>
          <a:p>
            <a:pPr marL="285750" indent="-285750">
              <a:buFont typeface="Arial"/>
              <a:buChar char="•"/>
            </a:pPr>
            <a:r>
              <a:rPr lang="en-US" b="1" dirty="0">
                <a:solidFill>
                  <a:srgbClr val="000000"/>
                </a:solidFill>
              </a:rPr>
              <a:t>People </a:t>
            </a:r>
            <a:r>
              <a:rPr lang="en-US" b="1" dirty="0" smtClean="0">
                <a:solidFill>
                  <a:srgbClr val="000000"/>
                </a:solidFill>
              </a:rPr>
              <a:t>/ Animals</a:t>
            </a:r>
            <a:endParaRPr lang="en-US" b="1" dirty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>
                <a:solidFill>
                  <a:srgbClr val="000000"/>
                </a:solidFill>
              </a:rPr>
              <a:t>Time           </a:t>
            </a:r>
          </a:p>
          <a:p>
            <a:pPr marL="285750" indent="-285750">
              <a:buFont typeface="Arial"/>
              <a:buChar char="•"/>
            </a:pPr>
            <a:r>
              <a:rPr lang="en-US" b="1" dirty="0">
                <a:solidFill>
                  <a:srgbClr val="000000"/>
                </a:solidFill>
              </a:rPr>
              <a:t>Money                   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Dates / Days / Months and Year.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These will be taught in the </a:t>
            </a:r>
            <a:r>
              <a:rPr lang="en-US" dirty="0" smtClean="0">
                <a:solidFill>
                  <a:srgbClr val="184B5B"/>
                </a:solidFill>
              </a:rPr>
              <a:t>meantime,  you will learn more about number sequences later.</a:t>
            </a:r>
            <a:endParaRPr lang="en-US" dirty="0">
              <a:solidFill>
                <a:srgbClr val="184B5B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6015" y="2973235"/>
            <a:ext cx="7761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</a:t>
            </a:r>
            <a:r>
              <a:rPr lang="en-US" sz="2000" b="1" dirty="0"/>
              <a:t>	</a:t>
            </a:r>
            <a:r>
              <a:rPr lang="en-US" sz="2000" b="1" dirty="0" smtClean="0"/>
              <a:t>?	3	4	5	6	7	8	9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098549" y="2175768"/>
            <a:ext cx="1507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r>
              <a:rPr lang="en-US" b="1" dirty="0" smtClean="0"/>
              <a:t>  </a:t>
            </a:r>
            <a:r>
              <a:rPr lang="en-US" sz="2000" b="1" dirty="0" smtClean="0"/>
              <a:t>2</a:t>
            </a:r>
            <a:r>
              <a:rPr lang="en-US" dirty="0" smtClean="0"/>
              <a:t>	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098549" y="2575878"/>
            <a:ext cx="508000" cy="3973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8" idx="2"/>
          </p:cNvCxnSpPr>
          <p:nvPr/>
        </p:nvCxnSpPr>
        <p:spPr>
          <a:xfrm>
            <a:off x="1852083" y="2575878"/>
            <a:ext cx="550333" cy="3973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6683" y="1405467"/>
            <a:ext cx="804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There are </a:t>
            </a:r>
            <a:r>
              <a:rPr lang="en-US" b="1" dirty="0">
                <a:solidFill>
                  <a:srgbClr val="000000"/>
                </a:solidFill>
              </a:rPr>
              <a:t>rules</a:t>
            </a:r>
            <a:r>
              <a:rPr lang="en-US" dirty="0">
                <a:solidFill>
                  <a:srgbClr val="000000"/>
                </a:solidFill>
              </a:rPr>
              <a:t> to using numbers in BSL h</a:t>
            </a:r>
            <a:r>
              <a:rPr lang="en-US" dirty="0" smtClean="0">
                <a:solidFill>
                  <a:srgbClr val="000000"/>
                </a:solidFill>
              </a:rPr>
              <a:t>and</a:t>
            </a:r>
            <a:r>
              <a:rPr lang="en-US" dirty="0">
                <a:solidFill>
                  <a:srgbClr val="000000"/>
                </a:solidFill>
              </a:rPr>
              <a:t>-shape and placement are </a:t>
            </a:r>
            <a:r>
              <a:rPr lang="en-US" dirty="0" smtClean="0">
                <a:solidFill>
                  <a:srgbClr val="000000"/>
                </a:solidFill>
              </a:rPr>
              <a:t>important.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327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‘Counting Numbers’</a:t>
            </a:r>
            <a:endParaRPr lang="en-US" u="sng" dirty="0"/>
          </a:p>
        </p:txBody>
      </p:sp>
      <p:pic>
        <p:nvPicPr>
          <p:cNvPr id="4" name="Content Placeholder 3" descr="BSL-NUMBERS-ONE-TO-TEN-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" b="92"/>
          <a:stretch/>
        </p:blipFill>
        <p:spPr>
          <a:xfrm>
            <a:off x="152399" y="1659466"/>
            <a:ext cx="8822267" cy="4961889"/>
          </a:xfrm>
        </p:spPr>
      </p:pic>
    </p:spTree>
    <p:extLst>
      <p:ext uri="{BB962C8B-B14F-4D97-AF65-F5344CB8AC3E}">
        <p14:creationId xmlns:p14="http://schemas.microsoft.com/office/powerpoint/2010/main" val="3500707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</a:t>
            </a:r>
            <a:r>
              <a:rPr lang="en-US" u="sng" dirty="0" smtClean="0"/>
              <a:t>Questions Using Numbers’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767592"/>
            <a:ext cx="3758832" cy="3861246"/>
          </a:xfrm>
        </p:spPr>
        <p:txBody>
          <a:bodyPr/>
          <a:lstStyle/>
          <a:p>
            <a:r>
              <a:rPr lang="en-US" dirty="0" smtClean="0"/>
              <a:t>How many ?*  </a:t>
            </a:r>
          </a:p>
          <a:p>
            <a:r>
              <a:rPr lang="en-US" dirty="0" smtClean="0"/>
              <a:t>How much ?*</a:t>
            </a:r>
          </a:p>
          <a:p>
            <a:r>
              <a:rPr lang="en-US" dirty="0" smtClean="0"/>
              <a:t>How old ?*</a:t>
            </a:r>
          </a:p>
          <a:p>
            <a:r>
              <a:rPr lang="en-US" dirty="0" smtClean="0"/>
              <a:t>How long ?*</a:t>
            </a:r>
          </a:p>
          <a:p>
            <a:r>
              <a:rPr lang="en-US" dirty="0" smtClean="0"/>
              <a:t>How far ?*</a:t>
            </a:r>
          </a:p>
          <a:p>
            <a:r>
              <a:rPr lang="en-US" dirty="0" smtClean="0"/>
              <a:t>How tall ?*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32719" y="1782702"/>
            <a:ext cx="3758832" cy="3846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Equal what ?</a:t>
            </a:r>
          </a:p>
          <a:p>
            <a:r>
              <a:rPr lang="en-US" dirty="0" smtClean="0"/>
              <a:t>Birthday when ?</a:t>
            </a:r>
          </a:p>
          <a:p>
            <a:r>
              <a:rPr lang="en-US" dirty="0" smtClean="0"/>
              <a:t>How big ?*</a:t>
            </a:r>
          </a:p>
          <a:p>
            <a:r>
              <a:rPr lang="en-US" dirty="0" smtClean="0"/>
              <a:t>How heavy ?*</a:t>
            </a:r>
          </a:p>
          <a:p>
            <a:r>
              <a:rPr lang="en-US" dirty="0" smtClean="0"/>
              <a:t>Year group what ?</a:t>
            </a:r>
          </a:p>
          <a:p>
            <a:r>
              <a:rPr lang="en-US" dirty="0" smtClean="0"/>
              <a:t>What time ?*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9275" y="5989220"/>
            <a:ext cx="7620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184B5B"/>
                </a:solidFill>
              </a:rPr>
              <a:t>Some of these phrases are one sign only*. This is called ‘multi-channel’ you will learn more about this later.</a:t>
            </a:r>
            <a:endParaRPr lang="en-US" b="1" dirty="0">
              <a:solidFill>
                <a:srgbClr val="184B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1744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220</TotalTime>
  <Words>154</Words>
  <Application>Microsoft Macintosh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Breeze</vt:lpstr>
      <vt:lpstr>‘Using Numbers’</vt:lpstr>
      <vt:lpstr>‘Rules of counting numbers’</vt:lpstr>
      <vt:lpstr>‘Counting Numbers’</vt:lpstr>
      <vt:lpstr>‘Questions Using Numbers’</vt:lpstr>
    </vt:vector>
  </TitlesOfParts>
  <Company>Thomas Tallis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‘Using Numbers’</dc:title>
  <dc:creator>Thomas Tallis</dc:creator>
  <cp:lastModifiedBy>Thomas Tallis</cp:lastModifiedBy>
  <cp:revision>15</cp:revision>
  <dcterms:created xsi:type="dcterms:W3CDTF">2013-09-25T10:55:32Z</dcterms:created>
  <dcterms:modified xsi:type="dcterms:W3CDTF">2013-11-19T07:53:54Z</dcterms:modified>
</cp:coreProperties>
</file>