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22921" y="1523999"/>
            <a:ext cx="6498158" cy="17248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Meeting &amp; Greeting</a:t>
            </a:r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22921" y="3456817"/>
            <a:ext cx="6498159" cy="15176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1"/>
                </a:solidFill>
              </a:rPr>
              <a:t>Using BSL</a:t>
            </a:r>
          </a:p>
          <a:p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3200" b="1" dirty="0" smtClean="0">
                <a:solidFill>
                  <a:schemeClr val="accent1"/>
                </a:solidFill>
              </a:rPr>
              <a:t>Unit 101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9831" y="225049"/>
            <a:ext cx="2198021" cy="205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37" y="527200"/>
            <a:ext cx="1657296" cy="175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547" y="527200"/>
            <a:ext cx="1721474" cy="1755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5361" y="50475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37" y="5221650"/>
            <a:ext cx="8522933" cy="140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4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0002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Greetings</a:t>
            </a:r>
            <a:endParaRPr lang="en-US" b="1" u="sng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80631" y="1946267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Hi / Hello  / Hi </a:t>
            </a:r>
            <a:r>
              <a:rPr lang="en-US" dirty="0" err="1" smtClean="0">
                <a:solidFill>
                  <a:srgbClr val="000000"/>
                </a:solidFill>
              </a:rPr>
              <a:t>ya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How are you 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Welcome back!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Haven’t seen you for ages</a:t>
            </a:r>
            <a:r>
              <a:rPr lang="en-US" b="1" dirty="0" smtClean="0">
                <a:solidFill>
                  <a:srgbClr val="3366FF"/>
                </a:solidFill>
              </a:rPr>
              <a:t>!</a:t>
            </a:r>
          </a:p>
          <a:p>
            <a:endParaRPr lang="en-US" b="1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5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Responses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77571"/>
            <a:ext cx="8042276" cy="414745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Same as Greetings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I’m </a:t>
            </a:r>
            <a:r>
              <a:rPr lang="en-US" dirty="0">
                <a:solidFill>
                  <a:srgbClr val="000000"/>
                </a:solidFill>
              </a:rPr>
              <a:t>fine thank </a:t>
            </a:r>
            <a:r>
              <a:rPr lang="en-US" dirty="0" smtClean="0">
                <a:solidFill>
                  <a:srgbClr val="000000"/>
                </a:solidFill>
              </a:rPr>
              <a:t>you or I am ok thanks.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Where have you been ?</a:t>
            </a:r>
          </a:p>
          <a:p>
            <a:endParaRPr lang="en-US" b="1" dirty="0" smtClean="0">
              <a:solidFill>
                <a:srgbClr val="3366FF"/>
              </a:solidFill>
            </a:endParaRPr>
          </a:p>
          <a:p>
            <a:endParaRPr lang="en-US" b="1" dirty="0">
              <a:solidFill>
                <a:srgbClr val="3366FF"/>
              </a:solidFill>
            </a:endParaRPr>
          </a:p>
          <a:p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  <a:cs typeface="Ache"/>
              </a:rPr>
              <a:t>(REMEMBER </a:t>
            </a:r>
            <a:r>
              <a:rPr lang="en-US" dirty="0">
                <a:solidFill>
                  <a:srgbClr val="FF0000"/>
                </a:solidFill>
                <a:latin typeface="+mj-lt"/>
                <a:cs typeface="Ache"/>
              </a:rPr>
              <a:t>TO USE FACIAL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Ache"/>
              </a:rPr>
              <a:t>EXPRESSIONS)</a:t>
            </a:r>
            <a:endParaRPr lang="en-US" dirty="0">
              <a:solidFill>
                <a:srgbClr val="FF0000"/>
              </a:solidFill>
              <a:latin typeface="+mj-lt"/>
              <a:cs typeface="Ache"/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1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Leave Taking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0799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Ending a conversation politely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Bye ……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Nice to see you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Nice to meet you</a:t>
            </a:r>
          </a:p>
          <a:p>
            <a:r>
              <a:rPr lang="en-US" dirty="0">
                <a:solidFill>
                  <a:srgbClr val="000000"/>
                </a:solidFill>
              </a:rPr>
              <a:t>I have to </a:t>
            </a:r>
            <a:r>
              <a:rPr lang="en-US" dirty="0" smtClean="0">
                <a:solidFill>
                  <a:srgbClr val="000000"/>
                </a:solidFill>
              </a:rPr>
              <a:t>go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Must go now as I am late for……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See </a:t>
            </a:r>
            <a:r>
              <a:rPr lang="en-US" dirty="0">
                <a:solidFill>
                  <a:srgbClr val="000000"/>
                </a:solidFill>
              </a:rPr>
              <a:t>you later</a:t>
            </a:r>
          </a:p>
          <a:p>
            <a:r>
              <a:rPr lang="en-US" dirty="0">
                <a:solidFill>
                  <a:srgbClr val="000000"/>
                </a:solidFill>
              </a:rPr>
              <a:t>See you </a:t>
            </a:r>
            <a:r>
              <a:rPr lang="en-US" dirty="0" smtClean="0">
                <a:solidFill>
                  <a:srgbClr val="000000"/>
                </a:solidFill>
              </a:rPr>
              <a:t>soon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See you tomorrow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See you next week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3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Practical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267856"/>
            <a:ext cx="8042276" cy="268514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Find a partner and try to do some greeting and leaving to each other in sign </a:t>
            </a:r>
            <a:r>
              <a:rPr lang="en-US" b="1" dirty="0" smtClean="0"/>
              <a:t>with</a:t>
            </a:r>
            <a:r>
              <a:rPr lang="en-US" dirty="0" smtClean="0"/>
              <a:t> facial expressions. No voices!</a:t>
            </a:r>
          </a:p>
          <a:p>
            <a:pPr marL="0" indent="0">
              <a:buNone/>
            </a:pPr>
            <a:r>
              <a:rPr lang="en-US" dirty="0" smtClean="0"/>
              <a:t>Be confident you should act like you haven't see this person for a long time.</a:t>
            </a:r>
          </a:p>
          <a:p>
            <a:pPr marL="0" indent="0">
              <a:buNone/>
            </a:pPr>
            <a:r>
              <a:rPr lang="en-US" dirty="0" smtClean="0"/>
              <a:t>Role playing a two way conversation is part of your exam.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72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7249</TotalTime>
  <Words>152</Words>
  <Application>Microsoft Macintosh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Breeze</vt:lpstr>
      <vt:lpstr> </vt:lpstr>
      <vt:lpstr>PowerPoint Presentation</vt:lpstr>
      <vt:lpstr>Responses</vt:lpstr>
      <vt:lpstr>Leave Taking</vt:lpstr>
      <vt:lpstr>Practical</vt:lpstr>
    </vt:vector>
  </TitlesOfParts>
  <Company>Thomas Tallis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Tallis School   ‘Meeting People’</dc:title>
  <dc:creator>Thomas Tallis School</dc:creator>
  <cp:lastModifiedBy>Thomas Tallis</cp:lastModifiedBy>
  <cp:revision>27</cp:revision>
  <dcterms:created xsi:type="dcterms:W3CDTF">2013-03-05T11:55:51Z</dcterms:created>
  <dcterms:modified xsi:type="dcterms:W3CDTF">2013-11-19T07:52:41Z</dcterms:modified>
</cp:coreProperties>
</file>