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3C5B71-56DE-934A-8D4D-512A821609C3}" type="datetimeFigureOut">
              <a:rPr lang="en-US" smtClean="0"/>
              <a:t>19/11/2013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5F0C7F7-E89F-E047-A7DC-329444F09E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‘</a:t>
            </a:r>
            <a:r>
              <a:rPr lang="en-US" b="1" u="sng" dirty="0" err="1" smtClean="0"/>
              <a:t>Wh</a:t>
            </a:r>
            <a:r>
              <a:rPr lang="en-US" b="1" u="sng" dirty="0" smtClean="0"/>
              <a:t>’ Signs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BSL LEVEL 1 – UNIT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4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2258"/>
            <a:ext cx="8056563" cy="797517"/>
          </a:xfrm>
        </p:spPr>
        <p:txBody>
          <a:bodyPr/>
          <a:lstStyle/>
          <a:p>
            <a:r>
              <a:rPr lang="en-US" b="1" u="sng" dirty="0" smtClean="0"/>
              <a:t>‘</a:t>
            </a:r>
            <a:r>
              <a:rPr lang="en-US" b="1" u="sng" dirty="0" err="1" smtClean="0"/>
              <a:t>Wh</a:t>
            </a:r>
            <a:r>
              <a:rPr lang="en-US" b="1" u="sng" dirty="0" smtClean="0"/>
              <a:t> signs’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42826"/>
            <a:ext cx="8056563" cy="4143474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What</a:t>
            </a:r>
          </a:p>
          <a:p>
            <a:pPr marL="285750" indent="-285750" algn="l">
              <a:buFont typeface="Arial"/>
              <a:buChar char="•"/>
            </a:pPr>
            <a:endParaRPr lang="en-US" b="1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Which</a:t>
            </a:r>
          </a:p>
          <a:p>
            <a:pPr marL="285750" indent="-285750" algn="l">
              <a:buFont typeface="Arial"/>
              <a:buChar char="•"/>
            </a:pPr>
            <a:endParaRPr lang="en-US" b="1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Where</a:t>
            </a:r>
          </a:p>
          <a:p>
            <a:pPr marL="285750" indent="-285750" algn="l">
              <a:buFont typeface="Arial"/>
              <a:buChar char="•"/>
            </a:pPr>
            <a:endParaRPr lang="en-US" b="1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Who</a:t>
            </a:r>
          </a:p>
          <a:p>
            <a:pPr marL="285750" indent="-285750" algn="l">
              <a:buFont typeface="Arial"/>
              <a:buChar char="•"/>
            </a:pPr>
            <a:endParaRPr lang="en-US" b="1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Why</a:t>
            </a:r>
          </a:p>
          <a:p>
            <a:pPr marL="285750" indent="-285750" algn="l">
              <a:buFont typeface="Arial"/>
              <a:buChar char="•"/>
            </a:pPr>
            <a:endParaRPr lang="en-US" b="1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When</a:t>
            </a:r>
          </a:p>
          <a:p>
            <a:pPr marL="285750" indent="-285750" algn="l">
              <a:buFont typeface="Arial"/>
              <a:buChar char="•"/>
            </a:pPr>
            <a:endParaRPr lang="en-US" b="1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How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526" y="3433087"/>
            <a:ext cx="1180331" cy="1342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458" y="1642826"/>
            <a:ext cx="1151998" cy="1314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456" y="3433087"/>
            <a:ext cx="1154692" cy="13144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9148" y="1645499"/>
            <a:ext cx="1182378" cy="13198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4101" y="3433087"/>
            <a:ext cx="1188357" cy="1342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2458" y="5115014"/>
            <a:ext cx="1151998" cy="1342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9148" y="5115014"/>
            <a:ext cx="1182378" cy="1342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4493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Use of Facial Expression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803399"/>
            <a:ext cx="8042276" cy="47498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When you sign these questions, try and use your eyebrows movement. </a:t>
            </a:r>
          </a:p>
          <a:p>
            <a:r>
              <a:rPr lang="en-US" dirty="0" smtClean="0"/>
              <a:t>Frown movement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Up movement</a:t>
            </a:r>
          </a:p>
          <a:p>
            <a:endParaRPr lang="en-US" dirty="0"/>
          </a:p>
          <a:p>
            <a:r>
              <a:rPr lang="en-US" dirty="0" smtClean="0"/>
              <a:t>Come on … give a go and see what you can do… look at </a:t>
            </a:r>
            <a:r>
              <a:rPr lang="en-US" smtClean="0"/>
              <a:t>the mirror!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55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60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‘Wh’ Signs</vt:lpstr>
      <vt:lpstr>‘Wh signs’</vt:lpstr>
      <vt:lpstr>Use of Facial Expression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‘Wh signs’</dc:title>
  <dc:creator>Thomas Tallis School</dc:creator>
  <cp:lastModifiedBy>Thomas Tallis</cp:lastModifiedBy>
  <cp:revision>2</cp:revision>
  <dcterms:created xsi:type="dcterms:W3CDTF">2013-09-18T07:51:41Z</dcterms:created>
  <dcterms:modified xsi:type="dcterms:W3CDTF">2013-11-19T07:36:47Z</dcterms:modified>
</cp:coreProperties>
</file>