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9.jpg"/><Relationship Id="rId6" Type="http://schemas.openxmlformats.org/officeDocument/2006/relationships/image" Target="../media/image10.jpg"/><Relationship Id="rId7" Type="http://schemas.openxmlformats.org/officeDocument/2006/relationships/image" Target="../media/image11.jpg"/><Relationship Id="rId8" Type="http://schemas.openxmlformats.org/officeDocument/2006/relationships/image" Target="../media/image12.jpg"/><Relationship Id="rId9" Type="http://schemas.openxmlformats.org/officeDocument/2006/relationships/image" Target="../media/image13.jpg"/><Relationship Id="rId10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F30"/>
                </a:solidFill>
              </a:rPr>
              <a:t>BSL Level 1</a:t>
            </a:r>
            <a:br>
              <a:rPr lang="en-US" b="1" dirty="0" smtClean="0">
                <a:solidFill>
                  <a:srgbClr val="336F30"/>
                </a:solidFill>
              </a:rPr>
            </a:br>
            <a:r>
              <a:rPr lang="en-US" b="1" dirty="0" smtClean="0">
                <a:solidFill>
                  <a:srgbClr val="336F30"/>
                </a:solidFill>
              </a:rPr>
              <a:t>Unit 102</a:t>
            </a:r>
            <a:endParaRPr lang="en-US" b="1" dirty="0">
              <a:solidFill>
                <a:srgbClr val="336F3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Describing Animals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5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F30"/>
                </a:solidFill>
              </a:rPr>
              <a:t>Pets</a:t>
            </a:r>
            <a:endParaRPr lang="en-US" b="1" dirty="0">
              <a:solidFill>
                <a:srgbClr val="336F3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F30"/>
                </a:solidFill>
              </a:rPr>
              <a:t>Dog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Cat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Hamster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Guinea Pig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Horse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Pony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Snake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Lizard</a:t>
            </a:r>
            <a:endParaRPr lang="en-US" b="1" dirty="0">
              <a:solidFill>
                <a:srgbClr val="336F3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F30"/>
                </a:solidFill>
              </a:rPr>
              <a:t>Mouse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Rabbit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Fish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Goldfish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Spider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Budgie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Parrot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Chickens</a:t>
            </a:r>
          </a:p>
          <a:p>
            <a:endParaRPr lang="en-US" dirty="0" smtClean="0">
              <a:solidFill>
                <a:srgbClr val="336F30"/>
              </a:solidFill>
            </a:endParaRPr>
          </a:p>
          <a:p>
            <a:endParaRPr lang="en-US" dirty="0">
              <a:solidFill>
                <a:srgbClr val="336F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31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57" y="287867"/>
            <a:ext cx="2138270" cy="2472266"/>
          </a:xfrm>
          <a:prstGeom prst="rect">
            <a:avLst/>
          </a:prstGeom>
        </p:spPr>
      </p:pic>
      <p:pic>
        <p:nvPicPr>
          <p:cNvPr id="6" name="Picture 5" descr="do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57" y="3160391"/>
            <a:ext cx="2138270" cy="2986409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78" b="48937"/>
          <a:stretch/>
        </p:blipFill>
        <p:spPr>
          <a:xfrm>
            <a:off x="3048000" y="440266"/>
            <a:ext cx="2052713" cy="1828800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762" r="65344"/>
          <a:stretch/>
        </p:blipFill>
        <p:spPr>
          <a:xfrm>
            <a:off x="5693380" y="440267"/>
            <a:ext cx="1979096" cy="18287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25333" y="2269066"/>
            <a:ext cx="976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36F30"/>
                </a:solidFill>
              </a:rPr>
              <a:t>Fish</a:t>
            </a:r>
            <a:endParaRPr lang="en-US" sz="2000" b="1" dirty="0">
              <a:solidFill>
                <a:srgbClr val="336F3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6800" y="2360023"/>
            <a:ext cx="12428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36F30"/>
                </a:solidFill>
              </a:rPr>
              <a:t>Hamster</a:t>
            </a:r>
            <a:endParaRPr lang="en-US" sz="2000" b="1" dirty="0">
              <a:solidFill>
                <a:srgbClr val="336F30"/>
              </a:solidFill>
            </a:endParaRPr>
          </a:p>
        </p:txBody>
      </p:sp>
      <p:pic>
        <p:nvPicPr>
          <p:cNvPr id="12" name="Picture 11" descr="images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29" b="36422"/>
          <a:stretch/>
        </p:blipFill>
        <p:spPr>
          <a:xfrm>
            <a:off x="2517509" y="3352799"/>
            <a:ext cx="1719545" cy="1930401"/>
          </a:xfrm>
          <a:prstGeom prst="rect">
            <a:avLst/>
          </a:prstGeom>
        </p:spPr>
      </p:pic>
      <p:pic>
        <p:nvPicPr>
          <p:cNvPr id="13" name="Picture 12" descr="images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5" r="32857" b="36422"/>
          <a:stretch/>
        </p:blipFill>
        <p:spPr>
          <a:xfrm>
            <a:off x="4654889" y="3352799"/>
            <a:ext cx="1731375" cy="1930401"/>
          </a:xfrm>
          <a:prstGeom prst="rect">
            <a:avLst/>
          </a:prstGeom>
        </p:spPr>
      </p:pic>
      <p:pic>
        <p:nvPicPr>
          <p:cNvPr id="14" name="Picture 13" descr="images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62" b="37723"/>
          <a:stretch/>
        </p:blipFill>
        <p:spPr>
          <a:xfrm>
            <a:off x="6650981" y="3522132"/>
            <a:ext cx="1604732" cy="176106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929468" y="5401733"/>
            <a:ext cx="831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36F30"/>
                </a:solidFill>
              </a:rPr>
              <a:t>Bird</a:t>
            </a:r>
            <a:endParaRPr lang="en-US" sz="2000" b="1" dirty="0">
              <a:solidFill>
                <a:srgbClr val="336F3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0713" y="5401733"/>
            <a:ext cx="995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36F30"/>
                </a:solidFill>
              </a:rPr>
              <a:t>Rabbit</a:t>
            </a:r>
            <a:endParaRPr lang="en-US" sz="2000" b="1" dirty="0">
              <a:solidFill>
                <a:srgbClr val="336F3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25733" y="5283199"/>
            <a:ext cx="1329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36F30"/>
                </a:solidFill>
              </a:rPr>
              <a:t>Mouse</a:t>
            </a:r>
            <a:endParaRPr lang="en-US" sz="2000" b="1" dirty="0">
              <a:solidFill>
                <a:srgbClr val="336F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6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F30"/>
                </a:solidFill>
              </a:rPr>
              <a:t>Descriptions</a:t>
            </a:r>
            <a:endParaRPr lang="en-US" b="1" dirty="0">
              <a:solidFill>
                <a:srgbClr val="336F3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336F30"/>
                </a:solidFill>
              </a:rPr>
              <a:t>Big 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Tall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Tiny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Small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Fluffy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Hairy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Long bushy tail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Short tail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Teeth</a:t>
            </a:r>
          </a:p>
          <a:p>
            <a:endParaRPr lang="en-US" dirty="0">
              <a:solidFill>
                <a:srgbClr val="336F30"/>
              </a:solidFill>
            </a:endParaRPr>
          </a:p>
          <a:p>
            <a:endParaRPr lang="en-US" dirty="0">
              <a:solidFill>
                <a:srgbClr val="336F3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336F30"/>
                </a:solidFill>
              </a:rPr>
              <a:t>Pointed ears, long ears</a:t>
            </a:r>
          </a:p>
          <a:p>
            <a:r>
              <a:rPr lang="en-US" b="1" dirty="0" err="1" smtClean="0">
                <a:solidFill>
                  <a:srgbClr val="336F30"/>
                </a:solidFill>
              </a:rPr>
              <a:t>Colours</a:t>
            </a:r>
            <a:endParaRPr lang="en-US" b="1" dirty="0" smtClean="0">
              <a:solidFill>
                <a:srgbClr val="336F30"/>
              </a:solidFill>
            </a:endParaRPr>
          </a:p>
          <a:p>
            <a:r>
              <a:rPr lang="en-US" b="1" dirty="0" smtClean="0">
                <a:solidFill>
                  <a:srgbClr val="336F30"/>
                </a:solidFill>
              </a:rPr>
              <a:t>Shape / size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Spots / Pattern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Paws, claws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Shiny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Sweet / cute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Bark / </a:t>
            </a:r>
            <a:r>
              <a:rPr lang="en-US" b="1" dirty="0" err="1" smtClean="0">
                <a:solidFill>
                  <a:srgbClr val="336F30"/>
                </a:solidFill>
              </a:rPr>
              <a:t>Miaow</a:t>
            </a:r>
            <a:endParaRPr lang="en-US" b="1" dirty="0" smtClean="0">
              <a:solidFill>
                <a:srgbClr val="336F30"/>
              </a:solidFill>
            </a:endParaRPr>
          </a:p>
          <a:p>
            <a:r>
              <a:rPr lang="en-US" b="1" dirty="0" smtClean="0">
                <a:solidFill>
                  <a:srgbClr val="336F30"/>
                </a:solidFill>
              </a:rPr>
              <a:t>Vicious / growling</a:t>
            </a:r>
          </a:p>
          <a:p>
            <a:endParaRPr lang="en-US" dirty="0" smtClean="0">
              <a:solidFill>
                <a:srgbClr val="336F30"/>
              </a:solidFill>
            </a:endParaRPr>
          </a:p>
          <a:p>
            <a:endParaRPr lang="en-US" dirty="0">
              <a:solidFill>
                <a:srgbClr val="336F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552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F30"/>
                </a:solidFill>
              </a:rPr>
              <a:t>Describing your pet</a:t>
            </a:r>
            <a:endParaRPr lang="en-US" b="1" dirty="0">
              <a:solidFill>
                <a:srgbClr val="336F30"/>
              </a:solidFill>
            </a:endParaRPr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47" b="20347"/>
          <a:stretch>
            <a:fillRect/>
          </a:stretch>
        </p:blipFill>
        <p:spPr>
          <a:xfrm>
            <a:off x="287011" y="1591732"/>
            <a:ext cx="2640080" cy="1425831"/>
          </a:xfr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385" y="5098166"/>
            <a:ext cx="2180166" cy="1450801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35" y="1444532"/>
            <a:ext cx="2378897" cy="1690269"/>
          </a:xfrm>
          <a:prstGeom prst="rect">
            <a:avLst/>
          </a:prstGeom>
        </p:spPr>
      </p:pic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78" y="3017563"/>
            <a:ext cx="1989667" cy="1788182"/>
          </a:xfrm>
          <a:prstGeom prst="rect">
            <a:avLst/>
          </a:prstGeom>
        </p:spPr>
      </p:pic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467" y="3295983"/>
            <a:ext cx="2144183" cy="1509762"/>
          </a:xfrm>
          <a:prstGeom prst="rect">
            <a:avLst/>
          </a:prstGeom>
        </p:spPr>
      </p:pic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17" y="5098166"/>
            <a:ext cx="2413000" cy="1512373"/>
          </a:xfrm>
          <a:prstGeom prst="rect">
            <a:avLst/>
          </a:prstGeom>
        </p:spPr>
      </p:pic>
      <p:pic>
        <p:nvPicPr>
          <p:cNvPr id="13" name="Picture 12" descr="image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868" y="1505417"/>
            <a:ext cx="2252133" cy="1629384"/>
          </a:xfrm>
          <a:prstGeom prst="rect">
            <a:avLst/>
          </a:prstGeom>
        </p:spPr>
      </p:pic>
      <p:pic>
        <p:nvPicPr>
          <p:cNvPr id="14" name="Picture 13" descr="images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801" y="3295983"/>
            <a:ext cx="2362200" cy="1650906"/>
          </a:xfrm>
          <a:prstGeom prst="rect">
            <a:avLst/>
          </a:prstGeom>
        </p:spPr>
      </p:pic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801" y="5154218"/>
            <a:ext cx="2666998" cy="145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76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Custom 1">
      <a:dk1>
        <a:srgbClr val="7CC579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39</TotalTime>
  <Words>69</Words>
  <Application>Microsoft Macintosh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Breeze</vt:lpstr>
      <vt:lpstr>BSL Level 1 Unit 102</vt:lpstr>
      <vt:lpstr>Pets</vt:lpstr>
      <vt:lpstr>PowerPoint Presentation</vt:lpstr>
      <vt:lpstr>Descriptions</vt:lpstr>
      <vt:lpstr>Describing your pet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BSL Level 1 Unit 102</dc:title>
  <dc:creator>Thomas Tallis</dc:creator>
  <cp:lastModifiedBy>Thomas Tallis</cp:lastModifiedBy>
  <cp:revision>4</cp:revision>
  <cp:lastPrinted>2014-02-05T12:00:19Z</cp:lastPrinted>
  <dcterms:created xsi:type="dcterms:W3CDTF">2014-02-05T11:21:11Z</dcterms:created>
  <dcterms:modified xsi:type="dcterms:W3CDTF">2014-02-05T12:00:55Z</dcterms:modified>
</cp:coreProperties>
</file>