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05/02/2014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6" Type="http://schemas.openxmlformats.org/officeDocument/2006/relationships/image" Target="../media/image17.jpg"/><Relationship Id="rId7" Type="http://schemas.openxmlformats.org/officeDocument/2006/relationships/image" Target="../media/image18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BSL Level 1</a:t>
            </a:r>
            <a:br>
              <a:rPr lang="en-US" b="1" dirty="0" smtClean="0">
                <a:solidFill>
                  <a:srgbClr val="336F30"/>
                </a:solidFill>
              </a:rPr>
            </a:br>
            <a:r>
              <a:rPr lang="en-US" b="1" dirty="0" smtClean="0">
                <a:solidFill>
                  <a:srgbClr val="336F30"/>
                </a:solidFill>
              </a:rPr>
              <a:t>Unit 102</a:t>
            </a:r>
            <a:endParaRPr lang="en-US" b="1" dirty="0">
              <a:solidFill>
                <a:srgbClr val="336F3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336F30"/>
                </a:solidFill>
              </a:rPr>
              <a:t>Describing objects</a:t>
            </a:r>
            <a:endParaRPr lang="en-US" sz="2400" b="1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51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Describing objects</a:t>
            </a:r>
            <a:endParaRPr lang="en-US" b="1" dirty="0">
              <a:solidFill>
                <a:srgbClr val="336F3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Big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Small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Long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Round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Square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Oval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Solid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Flimsy</a:t>
            </a:r>
          </a:p>
          <a:p>
            <a:pPr marL="0" indent="0">
              <a:buNone/>
            </a:pPr>
            <a:endParaRPr lang="en-US" dirty="0">
              <a:solidFill>
                <a:srgbClr val="336F3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36F30"/>
                </a:solidFill>
              </a:rPr>
              <a:t>Thick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Thin</a:t>
            </a:r>
          </a:p>
          <a:p>
            <a:r>
              <a:rPr lang="en-US" b="1" dirty="0" err="1" smtClean="0">
                <a:solidFill>
                  <a:srgbClr val="336F30"/>
                </a:solidFill>
              </a:rPr>
              <a:t>Colours</a:t>
            </a:r>
            <a:endParaRPr lang="en-US" b="1" dirty="0" smtClean="0">
              <a:solidFill>
                <a:srgbClr val="336F30"/>
              </a:solidFill>
            </a:endParaRPr>
          </a:p>
          <a:p>
            <a:r>
              <a:rPr lang="en-US" b="1" dirty="0" smtClean="0">
                <a:solidFill>
                  <a:srgbClr val="336F30"/>
                </a:solidFill>
              </a:rPr>
              <a:t>Shape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Lid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Buttons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Cushions</a:t>
            </a:r>
          </a:p>
          <a:p>
            <a:r>
              <a:rPr lang="en-US" b="1" dirty="0" smtClean="0">
                <a:solidFill>
                  <a:srgbClr val="336F30"/>
                </a:solidFill>
              </a:rPr>
              <a:t>Zips</a:t>
            </a:r>
            <a:endParaRPr lang="en-US" b="1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3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33" y="1595966"/>
            <a:ext cx="2798234" cy="2181301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956" y="1799166"/>
            <a:ext cx="2428644" cy="2950802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33" y="4671407"/>
            <a:ext cx="3179233" cy="2043793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033" y="3574067"/>
            <a:ext cx="2252133" cy="3141133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133" y="949669"/>
            <a:ext cx="2709333" cy="21502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4267" y="474133"/>
            <a:ext cx="4030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6F30"/>
                </a:solidFill>
              </a:rPr>
              <a:t>Describing a book…….</a:t>
            </a:r>
            <a:endParaRPr lang="en-US" sz="2400" b="1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3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68" y="376767"/>
            <a:ext cx="3331410" cy="2637366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7" y="1384299"/>
            <a:ext cx="2045725" cy="2810935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7" y="4538134"/>
            <a:ext cx="2889955" cy="2167466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677" y="3659715"/>
            <a:ext cx="2108658" cy="2815167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822" y="3848100"/>
            <a:ext cx="2857500" cy="28575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22" y="1494367"/>
            <a:ext cx="2353733" cy="23537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8800" y="558800"/>
            <a:ext cx="3668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6F30"/>
                </a:solidFill>
              </a:rPr>
              <a:t>Describing a chair……..</a:t>
            </a:r>
            <a:endParaRPr lang="en-US" sz="2400" b="1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4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34" y="1320799"/>
            <a:ext cx="2404534" cy="2404534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333" y="486833"/>
            <a:ext cx="2679700" cy="3035300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90" y="4233334"/>
            <a:ext cx="2485275" cy="23876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867833"/>
            <a:ext cx="2857500" cy="28575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459" y="3975099"/>
            <a:ext cx="2165574" cy="2788997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466" y="4097867"/>
            <a:ext cx="2523067" cy="25230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5190" y="486833"/>
            <a:ext cx="2996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F30"/>
                </a:solidFill>
              </a:rPr>
              <a:t>Describing clothing ….</a:t>
            </a:r>
            <a:endParaRPr lang="en-US" sz="2000" b="1" dirty="0">
              <a:solidFill>
                <a:srgbClr val="336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56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Custom 1">
      <a:dk1>
        <a:srgbClr val="7CC57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</TotalTime>
  <Words>40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BSL Level 1 Unit 102</vt:lpstr>
      <vt:lpstr>Describing objects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BSL Level 1 Unit 102</dc:title>
  <dc:creator>Thomas Tallis</dc:creator>
  <cp:lastModifiedBy>Thomas Tallis</cp:lastModifiedBy>
  <cp:revision>4</cp:revision>
  <dcterms:created xsi:type="dcterms:W3CDTF">2014-02-05T12:06:43Z</dcterms:created>
  <dcterms:modified xsi:type="dcterms:W3CDTF">2014-02-05T12:49:33Z</dcterms:modified>
</cp:coreProperties>
</file>